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ரெமலியாவின் குமாரனாகிய பெக்காவின் பதினேழாம் வருஷத்தில் யூதாவின் ராஜாவாகிய யோதாமின் குமாரன் ஆகாஸ் ராஜாவானான்.]]></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ஆகாஸ் ராஜாவாகிறபோது இருபது வயதாயிருந்து, எருசலேமிலே பதினாறு வருஷம் அரசாண்டான்; அவன் தன் தகப்பனாகிய தாவீதைப்போல் தன் தேவனாகிய கர்த்தரின் பார்வைக்குச் செம்மையானதைச் செய்யாமல்,]]></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ஆகாஸ் ராஜாவாகிறபோது இருபது வயதாயிருந்து, எருசலேமிலே பதினாறு வருஷம் அரசாண்டான்; அவன் தன் தகப்பனாகிய தாவீதைப்போல் தன் தேவனாகிய கர்த்தரின் பார்வைக்குச் செம்மையானதைச் செய்யாமல்,]]></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இஸ்ரவேல் ராஜாக்களின் வழியிலே நடந்து, கர்த்தர் இஸ்ரவேல் புத்திரருக்கு முன்பாகத் துரத்தின ஜாதிகளுடைய அருவருப்புகளின்படியே தன் குமாரனை முதலாய்த் தீக்கடக்கப்பண்ணினான்.]]></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இஸ்ரவேல் ராஜாக்களின் வழியிலே நடந்து, கர்த்தர் இஸ்ரவேல் புத்திரருக்கு முன்பாகத் துரத்தின ஜாதிகளுடைய அருவருப்புகளின்படியே தன் குமாரனை முதலாய்த் தீக்கடக்கப்பண்ணினான்.]]></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மேடைகளிலும் மலைகளின்மேலும் பச்சையான சகல மரத்தின்கீழும் பலியிட்டுத் தூபங்காட்டி வந்தான்.]]></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அப்பொழுது சீரியாவின் ராஜாவாகிய ரேத்சீனும், இஸ்ரவேலின் ராஜாவாகிய ரெமலியாவின் குமாரன் பெக்காவும், எருசலேமின்மேல் யுத்தம்பண்ண வந்து ஆகாசை முற்றிக்கை போட்டார்கள்; ஆனாலும் ஜெயிக்கமாட்டாதே போனார்கள்.]]></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அப்பொழுது சீரியாவின் ராஜாவாகிய ரேத்சீனும், இஸ்ரவேலின் ராஜாவாகிய ரெமலியாவின் குமாரன் பெக்காவும், எருசலேமின்மேல் யுத்தம்பண்ண வந்து ஆகாசை முற்றிக்கை போட்டார்கள்; ஆனாலும் ஜெயிக்கமாட்டாதே போனார்கள்.]]></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க்காலத்தில் சீரியாவின் ராஜாவாகிய ரேத்சீன் ஏலாத்தைத் திரும்பச் சீரியாவோடே சேர்த்துக்கொண்டு, யூதரை ஏலாத்திலிருந்து துரத்தினான்; சீரியர் ஏலாத்திற்கு வந்து இந்நாள் வரைக்கும் அவ்விடத்திலே குடியாயிருக்கிறார்கள்.]]></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க்காலத்தில் சீரியாவின் ராஜாவாகிய ரேத்சீன் ஏலாத்தைத் திரும்பச் சீரியாவோடே சேர்த்துக்கொண்டு, யூதரை ஏலாத்திலிருந்து துரத்தினான்; சீரியர் ஏலாத்திற்கு வந்து இந்நாள் வரைக்கும் அவ்விடத்திலே குடியாயிருக்கிறார்கள்.]]></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ஆகாஸ் அசீரியாவின் ராஜாவாகிய திகிலாத்பிலேசரிடத்திற்கு ஸ்தானாபதிகளை அனுப்பி: நான் உம்முடைய அடியானும் உம்முடைய குமாரனுமாயிருக்கிறேன்; நீர் வந்து, எனக்கு விரோதமாயெழும்பின சீரியா ராஜாவின் கைக்கும், இஸ்ரவேல் ராஜாவின் கைக்கும் என்னை நீங்கலாக்கிவிடும் என்று சொல்லச்சொல்லி;]]></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ஆகாஸ் அசீரியாவின் ராஜாவாகிய திகிலாத்பிலேசரிடத்திற்கு ஸ்தானாபதிகளை அனுப்பி: நான் உம்முடைய அடியானும் உம்முடைய குமாரனுமாயிருக்கிறேன்; நீர் வந்து, எனக்கு விரோதமாயெழும்பின சீரியா ராஜாவின் கைக்கும், இஸ்ரவேல் ராஜாவின் கைக்கும் என்னை நீங்கலாக்கிவிடும் என்று சொல்லச்சொல்லி;]]></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ஆகாஸ் அசீரியாவின் ராஜாவாகிய திகிலாத்பிலேசரிடத்திற்கு ஸ்தானாபதிகளை அனுப்பி: நான் உம்முடைய அடியானும் உம்முடைய குமாரனுமாயிருக்கிறேன்; நீர் வந்து, எனக்கு விரோதமாயெழும்பின சீரியா ராஜாவின் கைக்கும், இஸ்ரவேல் ராஜாவின் கைக்கும் என்னை நீங்கலாக்கிவிடும் என்று சொல்லச்சொல்லி;]]></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கர்த்தருடைய ஆலயத்திலும் ராஜாவின் அரமனைப் பொக்கிஷங்களிலும் அகப்பட்ட வெள்ளியையும் பொன்னையும் எடுத்து, அசீரியாவின் ராஜாவுக்குக் காணிக்கையாக அனுப்பினான்.]]></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கர்த்தருடைய ஆலயத்திலும் ராஜாவின் அரமனைப் பொக்கிஷங்களிலும் அகப்பட்ட வெள்ளியையும் பொன்னையும் எடுத்து, அசீரியாவின் ராஜாவுக்குக் காணிக்கையாக அனுப்பினான்.]]></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அசீரியா ராஜா அவனுக்குச் செவி கொடுத்து, தமஸ்குவுக்குப்போய் அதைப் பிடித்து, அதின் குடிகளைக் கீர்பட்டணத்திற்குச் சிறைபிடித்துக்கொண்டுபோய், ரேத்சீனைக் கொன்றுபோட்டான்.]]></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அசீரியா ராஜா அவனுக்குச் செவி கொடுத்து, தமஸ்குவுக்குப்போய் அதைப் பிடித்து, அதின் குடிகளைக் கீர்பட்டணத்திற்குச் சிறைபிடித்துக்கொண்டுபோய், ரேத்சீனைக் கொன்றுபோட்டான்.]]></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அப்பொழுது ராஜாவாகிய ஆகாஸ் தமஸ்குவிலுள்ள அசீரியாவின் ராஜாவாகிய திகிலாத்பிலேசருக்கு எதிர்கொண்டு போய்த் தமஸ்குவிலுள்ள பலிபீடத்தைக் கண்டான். ராஜாவாகிய ஆகாஸ் அந்தப் பலிபீடத்தின் சாயலையும், அதினுடைய சகல வேலைப்பாடாகிய அதின் மாதிரியையும் ஆசாரியனாகிய உரியாவுக்கு அனுப்பினான்.]]></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அப்பொழுது ராஜாவாகிய ஆகாஸ் தமஸ்குவிலுள்ள அசீரியாவின் ராஜாவாகிய திகிலாத்பிலேசருக்கு எதிர்கொண்டு போய்த் தமஸ்குவிலுள்ள பலிபீடத்தைக் கண்டான். ராஜாவாகிய ஆகாஸ் அந்தப் பலிபீடத்தின் சாயலையும், அதினுடைய சகல வேலைப்பாடாகிய அதின் மாதிரியையும் ஆசாரியனாகிய உரியாவுக்கு அனுப்பினான்.]]></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அப்பொழுது ராஜாவாகிய ஆகாஸ் தமஸ்குவிலுள்ள அசீரியாவின் ராஜாவாகிய திகிலாத்பிலேசருக்கு எதிர்கொண்டு போய்த் தமஸ்குவிலுள்ள பலிபீடத்தைக் கண்டான். ராஜாவாகிய ஆகாஸ் அந்தப் பலிபீடத்தின் சாயலையும், அதினுடைய சகல வேலைப்பாடாகிய அதின் மாதிரியையும் ஆசாரியனாகிய உரியாவுக்கு அனுப்பினான்.]]></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ராஜாவாகிய ஆகாஸ் தமஸ்குவிலிருந்து வருகிறதற்குள் ஆசாரியனாகிய உரியா அப்படிக்கொத்த பலிபீடத்தைக் கட்டி, ராஜாவாகிய ஆகாஸ் தமஸ்குவிலிருந்து அனுப்பின கட்டளையின்படியெல்லாம் செய்தான்.]]></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ராஜாவாகிய ஆகாஸ் தமஸ்குவிலிருந்து வருகிறதற்குள் ஆசாரியனாகிய உரியா அப்படிக்கொத்த பலிபீடத்தைக் கட்டி, ராஜாவாகிய ஆகாஸ் தமஸ்குவிலிருந்து அனுப்பின கட்டளையின்படியெல்லாம் செய்தான்.]]></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ராஜா தமஸ்குவிலிருந்து வந்தபோது, அவன் அந்தப் பலிபீடத்தைப் பார்த்து, அந்தப் பலிபீடத்தண்டையில் சேர்ந்து, அதின்மேல் பலியிட்டு,]]></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தன் சர்வாங்க தகனபலியையும் தன் போஜனபலியையும் தகனித்து, தன் பானபலியை வார்த்து, தன் சமாதானபலிகளின் இரத்தத்தை அந்தப் பலிபீடத்தின்மேல் தெளித்தான்.]]></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தன் சர்வாங்க தகனபலியையும் தன் போஜனபலியையும் தகனித்து, தன் பானபலியை வார்த்து, தன் சமாதானபலிகளின் இரத்தத்தை அந்தப் பலிபீடத்தின்மேல் தெளித்தான்.]]></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கர்த்தரின் சந்நிதியில் இருந்த வெண்கலப் பலிபீடத்தை அவன் தன் பலிபீடத்திற்கும் கர்த்தரின் ஆலயத்திற்கும் நடுவே ஆலயத்தின் முகப்பிலிருந்து எடுத்து, அதைத் தன் பலிபீடத்திற்கு வடபுறமாய் வைத்தான்.]]></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கர்த்தரின் சந்நிதியில் இருந்த வெண்கலப் பலிபீடத்தை அவன் தன் பலிபீடத்திற்கும் கர்த்தரின் ஆலயத்திற்கும் நடுவே ஆலயத்தின் முகப்பிலிருந்து எடுத்து, அதைத் தன் பலிபீடத்திற்கு வடபுறமாய் வைத்தான்.]]></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ராஜாவாகிய ஆகாஸ் ஆசாரியனாகிய உரியாவை நோக்கி: இந்தப் பெரிய பலிபீடத்தின்மேல் நீ காலைச் சர்வாங்க தகனபலியையும், மாலைப்போஜனபலியையும், ராஜாவின் சர்வாங்க தகனபலியையும், அவருடைய போஜனபலியையும், தேசத்தினுடைய சகல ஜனத்தின் சர்வாங்க தகனபலியையும், அவர்கள் போஜனபலியையும், அவர்கள் பானபலிகளையும் செலுத்தி, அதின்மேல் சர்வாங்க தகனங்களின் சகல இரத்தத்தையும், பலிகளின் சகல இரத்தத்தையும் தெளிப்பாயாக; அந்த வெண்கலப் பலிபீடமோ, நான் சன்னதம் கேட்கிறதற்கு உதவும் என்றான்.]]></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ராஜாவாகிய ஆகாஸ் ஆசாரியனாகிய உரியாவை நோக்கி: இந்தப் பெரிய பலிபீடத்தின்மேல் நீ காலைச் சர்வாங்க தகனபலியையும், மாலைப்போஜனபலியையும், ராஜாவின் சர்வாங்க தகனபலியையும், அவருடைய போஜனபலியையும், தேசத்தினுடைய சகல ஜனத்தின் சர்வாங்க தகனபலியையும், அவர்கள் போஜனபலியையும், அவர்கள் பானபலிகளையும் செலுத்தி, அதின்மேல் சர்வாங்க தகனங்களின் சகல இரத்தத்தையும், பலிகளின் சகல இரத்தத்தையும் தெளிப்பாயாக; அந்த வெண்கலப் பலிபீடமோ, நான் சன்னதம் கேட்கிறதற்கு உதவும் என்றான்.]]></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ராஜாவாகிய ஆகாஸ் ஆசாரியனாகிய உரியாவை நோக்கி: இந்தப் பெரிய பலிபீடத்தின்மேல் நீ காலைச் சர்வாங்க தகனபலியையும், மாலைப்போஜனபலியையும், ராஜாவின் சர்வாங்க தகனபலியையும், அவருடைய போஜனபலியையும், தேசத்தினுடைய சகல ஜனத்தின் சர்வாங்க தகனபலியையும், அவர்கள் போஜனபலியையும், அவர்கள் பானபலிகளையும் செலுத்தி, அதின்மேல் சர்வாங்க தகனங்களின் சகல இரத்தத்தையும், பலிகளின் சகல இரத்தத்தையும் தெளிப்பாயாக; அந்த வெண்கலப் பலிபீடமோ, நான் சன்னதம் கேட்கிறதற்கு உதவும் என்றான்.]]></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ராஜாவாகிய ஆகாஸ் ஆசாரியனாகிய உரியாவை நோக்கி: இந்தப் பெரிய பலிபீடத்தின்மேல் நீ காலைச் சர்வாங்க தகனபலியையும், மாலைப்போஜனபலியையும், ராஜாவின் சர்வாங்க தகனபலியையும், அவருடைய போஜனபலியையும், தேசத்தினுடைய சகல ஜனத்தின் சர்வாங்க தகனபலியையும், அவர்கள் போஜனபலியையும், அவர்கள் பானபலிகளையும் செலுத்தி, அதின்மேல் சர்வாங்க தகனங்களின் சகல இரத்தத்தையும், பலிகளின் சகல இரத்தத்தையும் தெளிப்பாயாக; அந்த வெண்கலப் பலிபீடமோ, நான் சன்னதம் கேட்கிறதற்கு உதவும் என்றான்.]]></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ராஜாவாகிய ஆகாஸ் கட்டளையிட்டபடியெல்லாம் ஆசாரியனாகிய உரியா செய்தான்.]]></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பின்னும் ராஜாவாகிய ஆகாஸ் ஆதாரங்களின் சவுக்கைகளை அறுத்துவிட்டு, அவைகளின்மேலிருந்த கொப்பரைகளை எடுத்து, கடல்தொட்டியைக் கீழே நிற்கிற வெண்கல ரிஷபங்களின் மேலிருந்து இறக்கி, அதைக் கற்களின் தளவரிசையிலே வைத்து,]]></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பின்னும் ராஜாவாகிய ஆகாஸ் ஆதாரங்களின் சவுக்கைகளை அறுத்துவிட்டு, அவைகளின்மேலிருந்த கொப்பரைகளை எடுத்து, கடல்தொட்டியைக் கீழே நிற்கிற வெண்கல ரிஷபங்களின் மேலிருந்து இறக்கி, அதைக் கற்களின் தளவரிசையிலே வைத்து,]]></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ஆலயத்தின் அருகே கட்டியிருந்த ஓய்வுநாளில் மண்டபத்தையும், ராஜா பிரவேசிக்கும் மண்டபத்தையும், அசீரியருடைய ராஜாவினிமித்தம் கர்த்தருடைய ஆலயத்திலிருந்து அப்புறப்படுத்தினான்.]]></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ஆலயத்தின் அருகே கட்டியிருந்த ஓய்வுநாளில் மண்டபத்தையும், ராஜா பிரவேசிக்கும் மண்டபத்தையும், அசீரியருடைய ராஜாவினிமித்தம் கர்த்தருடைய ஆலயத்திலிருந்து அப்புறப்படுத்தினான்.]]></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ஆகாஸ் செய்த மற்ற வர்த்தமானங்கள் யூதாவுடைய ராஜாக்களின் நாளாகமப் புஸ்தகத்தில் அல்லவோ எழுதியிருக்கிறது.]]></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ஆகாஸ் செய்த மற்ற வர்த்தமானங்கள் யூதாவுடைய ராஜாக்களின் நாளாகமப் புஸ்தகத்தில் அல்லவோ எழுதியிருக்கிறது.]]></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ஆகாஸ் தன் பிதாக்களோடே நித்திரையடைந்தபின், அவன் தாவீதின் நகரத்தில் தன் பிதாக்களண்டையிலே அடக்கம்பண்ணப்பட்டான்; அவன் குமாரனாகிய எசேக்கியா அவன் ஸ்தானத்தில் ராஜாவானான்.]]></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ஆகாஸ் தன் பிதாக்களோடே நித்திரையடைந்தபின், அவன் தாவீதின் நகரத்தில் தன் பிதாக்களண்டையிலே அடக்கம்பண்ணப்பட்டான்; அவன் குமாரனாகிய எசேக்கியா அவன் ஸ்தானத்தில் ராஜாவானான்.]]></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8154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2 രാജാക്കന്മാർ : 1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രെമല്യാവിന്റെ മകനായ പേക്കഹിന്റെ പതിനേഴാം ആണ്ടിൽ യെഹൂദാരാജാവായ യോഥാമിന്റെ മകൻ ആഹാസ് രാജാവാ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ആഹാസ് വാഴ്ചതുടങ്ങിയപ്പോൾ അവന്നു ഇരുപതു വയസ്സായിരുന്നു; അവൻ യെരൂശലേമിൽ പതിനാറു സംവത്സരം വാ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6]]></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തന്റെ പിതാവായ ദാവീദ്, ചെയ്തതുപോലെ തന്റെ ദൈവമായ യഹോവെക്കു പ്രസാദമായുള്ളതു ചെയ്തില്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6]]></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അവൻ യിസ്രായേൽരാജാക്കന്മാരുടെ വഴിയിൽ നടന്നു; യഹോവ യിസ്രായേൽമക്കളുടെ മുമ്പിൽ നിന്നു നീക്കിക്കളഞ്ഞ]]></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6]]></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ജാതികളുടെ മ്ളേച്ഛതകൾക്കൊത്തവണ്ണം തന്റെ മകനെ അഗ്നിപ്രവേശവും ചെയ്യി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അവൻ പൂജാഗിരികളിലും കുന്നുകളിലും പച്ചവൃക്ഷത്തിൻ കീഴിലൊക്കെയും ബലി കഴിച്ചും ധൂപം കാട്ടിയും പോ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6]]></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അക്കാലത്തു അരാംരാജാവായ രെസീനും യിസ്രായേൽരാജാവായ രെമല്യാവിന്റെ മകൻ പേക്കഹും യെരൂശലേമിന്നു നേ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6]]></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യുദ്ധത്തിന്നു പുറപ്പെട്ടുവന്നു ആഹാസിനെ നിരോധിച്ചു; എന്നാൽ അവനെ ജയിപ്പാൻ അവർക്കു കഴിഞ്ഞില്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6]]></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അന്നു അരാംരാജാവായ രെസീൻ ഏലത്ത് വീണ്ടെടുത്തു അരാമിനോടു ചേർത്തു യെഹൂദന്മാരെ ഏലത്തിൽനി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6]]></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നീക്കിക്കളഞ്ഞു; അരാമ്യർ ഏലത്തിൽ വന്നു ഇന്നുവരെയും അവിടെ പാർക്കു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6]]></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ആഹാസ് അശ്ശൂർരാജാവായ തിഗ്ളത്ത്-പിലേസരിന്റെ അടുക്കൽ ദൂതന്മാരെ അയച്ചു: ഞാൻ നിന്റെ ദാസനും നിന്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6]]></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പുത്രനും ആകുന്നു; നീ വന്നു എന്നോടു എതിർത്തിരിക്കുന്ന അരാംരാജാവിന്റെ കയ്യിൽനി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6]]></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യിസ്രായേൽരാജാവിന്റെ കയ്യിൽനിന്നും എന്നെ രക്ഷിക്കേണമെന്നു പറയി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6]]></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അതിന്നായിട്ടു ആഹാസ് യഹോവയുടെ ആലയത്തിലും രാജധാനിയിലെ ഭണ്ഡാരത്തിലും കണ്ട വെള്ളിയും പൊന്നും എടുത്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6]]></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അശ്ശൂർ രാജാവിന്നു സമ്മാനമായി കൊടുത്തയ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അശ്ശൂർരാജാവു അവന്റെ അപേക്ഷ കേട്ടു; അശ്ശൂർരാജാവു ദമ്മേശെക്കിലേക്കു ചെന്നു അതിനെ പിടിച്ചു അതി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6]]></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നിവാസികളെ കീരിലേക്കു ബദ്ധരായി കൊണ്ടുപോയി രെസീനെ കൊന്നുകളഞ്ഞു.]]></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6]]></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ആഹാസ്‌രാജാവു അശ്ശൂർരാജാവായ തിഗ്ളത്ത്-പിലേസരിനെ എതിരേല്പാൻ ദമ്മേശെക്കിൽ ചെന്നു, ദമ്മേശെക്കി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6]]></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ബലിപീഠം കണ്ടു; ആഹാസ്‌രാജാവു ബലിപീഠത്തിന്റെ ഒരു പ്രതിമയും അതിന്റെ എല്ലാപണിയോടുംകൂടിയുള്ള മാതൃക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6]]></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ഊരീയാപുരോഹിതന്നു കൊടുത്തയ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6]]></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ഊരീയാപുരോഹിതൻ ഒരു യാഗപീഠം പണിതു; ആഹാസ്‌രാജാവു ദമ്മേശെക്കിൽനിന്നു അയച്ചപ്രകാരമൊക്കെ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6]]></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ആഹാസ്‌രാജാവു ദമ്മേശെക്കിൽനിന്നു വരുമ്പോഴെക്കു ഊരീയാപുരോഹിതൻ അതു പണിതിരു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6]]></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രാജാവു ദമ്മേശെക്കിൽനിന്നു വന്നപ്പോൾ ആ യാഗപീഠം കണ്ടു; രാജാവു യാഗപീഠത്തിങ്കൽ ചെന്നു അതിന്മേൽ കയ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6]]></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ഹോമയാഗവും ഭോജനയാഗവും ദഹിപ്പിച്ചു പാനീയയാഗവും പകർന്നു സമാധാനയാഗങ്ങളുടെ രക്തവും യാഗപീഠത്തിന്മേൽ]]></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6]]></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തളി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6]]></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യഹോവയുടെ സന്നിധിയിലെ താമ്രയാഗപീഠം അവൻ ആലയത്തിന്റെ മുൻ വശത്തു തന്റെ യാഗപീഠത്തിന്നും യഹോവയു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6]]></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ആലയത്തിന്നും മദ്ധ്യേനിന്നു നീക്കി തന്റെ യാഗപീഠത്തിന്റെ വടക്കുവശത്തു കൊണ്ടു പോയി വെ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6]]></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ആഹാസ് രാജാവു ഊരീയാ പുരോഹിതനോടു കല്പിച്ചതു: മഹായാഗപീഠത്തിന്മേൽ നീ രാവിലത്തെ ഹോമയാഗ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6]]></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വൈകുന്നേരത്തെ ഭോജനയാഗവും രാജാവിന്റെ ഹോമയാഗവും ഭോജനയാഗവും ദേശത്തെ സകലജനത്തിന്റെയും ഹോമയാഗ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6]]></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ഭോജനയാഗവും ദഹിപ്പിക്കയും അവരുടെ പാനീയയാഗങ്ങൾ കഴിക്കയും ഹോമയാഗങ്ങളുടെയും ഹനനയാഗങ്ങളുടെ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6]]></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രക്തമൊക്കെയും തളിക്കയും ചെയ്യേണം; താമ്രയാഗപീഠത്തെപ്പറ്റിയോ ഞാൻ ആലോചിച്ചു കൊള്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6]]></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ആഹാസ്‌രാജാവു കല്പിച്ചതുപോലെ ഒക്കെയും ഊരീയാപുരോഹിതൻ ചെയ്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6]]></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ആഹാസ്‌രാജാവു പീഠങ്ങളുടെ ചട്ടപ്പലക കണ്ടിച്ചു തൊട്ടിയെ അവയുടെ മേൽനിന്നു നീക്കി; താമ്രക്കടലിനെ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6]]></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അതിന്റെ കീഴെ നിന്ന താമ്രക്കാളപ്പുറത്തുനിന്നു ഇറക്കി ഒരു കല്ത്തളത്തിന്മേൽ വെ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6]]></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ആലയത്തിങ്കൽ ഉണ്ടാക്കിയിരുന്ന ശബ്ബത്ത് താഴ്വാരവും രാജാവിന്നു പ്രവേശിപ്പാനുള്ള പുറത്തെ നട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6]]></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അശ്ശൂർരാജാവിനെ വിചാരിച്ചു യഹോവയുടെ ആലയത്തിങ്കൽനിന്നു മാറ്റിക്കളഞ്ഞു.]]></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6]]></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ആഹാസ് ചെയ്ത മറ്റുള്ള വൃത്താന്തങ്ങൾ യെഹൂദാരാജാക്കന്മാരുടെ വൃത്താന്തപുസ്തകത്തിൽ]]></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6]]></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എഴുതിയിരിക്കുന്നുവല്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6]]></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ആഹാസ് തന്റെ പിതാക്കന്മാരെപ്പോലെ നിദ്രപ്രാപിച്ചു; ദാവീദിന്റെ നഗരത്തിൽ അവന്റെ പിതാക്കന്മാരു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6]]></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അടുക്കൽ അവനെ അടക്കംചെയ്തു; അവന്റെ മകൻ ഹിസ്കീയാവു അവന്നു പകരം രാജാവാ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6]]></a:t>
            </a:r>
          </a:p>
        </p:txBody>
      </p:sp>
    </p:spTree>
  </p:cSld>
  <p:clrMapOvr>
    <a:masterClrMapping/>
  </p:clrMapOvr>
</p:sld>
</file>

<file path=ppt/theme/theme1.xml><?xml version="1.0" encoding="utf-8"?>
<a:theme xmlns:a="http://schemas.openxmlformats.org/drawingml/2006/main" name="Theme99">
  <a:themeElements>
    <a:clrScheme name="Theme9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2026-10-20T03:01:15Z</dcterms:created>
  <dcterms:modified xsi:type="dcterms:W3CDTF">2026-10-20T03:01:15Z</dcterms:modified>
  <dc:title>2 രാജാക്കന്മാർ : 16</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