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075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ஊற்றுத் தண்ணீரே எந்தன் தேவ ஆவ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 நதியே என்னில் பொங்கி பொங்கி வா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ீர்வதியும் என் நேச கர்த்தரே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ின் வரங்களாலே என்னை நிரப்பும்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ன்மலையைப் பிளந்து வனாந்தர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ாவே உம் ஜனங்களின் தாகம் தீர்த்தீரே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ள்ளத்தாக்கிலும் மலைகள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ண்ணீர் பாயும் தேசத்தை நீர்வாக்களித்தீரே-ஊற்று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ஜீவத் தண்ணீராம் எந்தன் நல்ல கர்த்த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 ஊற்றினால் என்னை நிறைத்திடுவீர்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னி தந்திட நான் செழித் தோங்க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ின் கரத்தில் நித்தம் கனம் பெற்றிட -ஊற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இரட்சிப்பின் ஊற்றுகள் எந்தன் சபை நட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ழும்பிட இந்த வேளை இறங்கிடுமே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ம பாரமும் பரிசுத்த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லுடன் பெற்றிடவே வரம் தாருமே -ஊற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திறக்கப்பட்டதாம் ஊற்று சிலுவ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ட்சகரின் காயங்களில் வெளிப்படுதே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க்கறைகள் முற்றும் நீங்க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ர் சமுகத்தில் ஜெயம் பெற்றிட -ஊற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கிருபையின் ஊற்றுகள் பெருக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ுபெலனடைந்து நான் மகிழ்ந்திடவே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த்தை பயத்துட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ரணமாக்கிட தேவ பெலன் தாருமே -ஊற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2026-09-15T16:55:02Z</dcterms:created>
  <dcterms:modified xsi:type="dcterms:W3CDTF">2026-09-15T16:55:02Z</dcterms:modified>
  <dc:title>துதிப் பாடல்கள் : 809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