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Moses answered and said, But, behold, they will not believe me, nor hearken unto my voice: for they will say, The LORD has not appeared unto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Moses answered and said, But, behold, they will not believe me, nor hearken unto my voice: for they will say, The LORD has not appeared un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unto him, What is that in yours hand? And he said, A r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Cast it on the ground. And he cast it on the ground, and it became a serpent; and Moses fled from before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Cast it on the ground. And he cast it on the ground, and it became a serpent; and Moses fled from before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Moses, Put forth yours hand, and take it by the tail. And he put forth his hand, and caught it, and it became a rod in his h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Moses, Put forth yours hand, and take it by the tail. And he put forth his hand, and caught it, and it became a rod in his h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they may believe that the LORD God of their fathers, the God of Abraham, the God of Isaac, and the God of Jacob, has appeared unto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they may believe that the LORD God of their fathers, the God of Abraham, the God of Isaac, and the God of Jacob, has appeared unto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furthermore unto him, Put now yours hand into your bosom. And he put his hand into his bosom: and when he took it out, behold, his hand was leprous as snow.]]></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furthermore unto him, Put now yours hand into your bosom. And he put his hand into his bosom: and when he took it out, behold, his hand was leprous as snow.]]></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Put yours hand into your bosom again. And he put his hand into his bosom again; and plucked it out of his bosom, and, behold, it was turned again as his other fles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Put yours hand into your bosom again. And he put his hand into his bosom again; and plucked it out of his bosom, and, behold, it was turned again as his other fles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if they will not believe you, neither hearken to the voice of the first sign, that they will believe the voice of the latter sig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if they will not believe you, neither hearken to the voice of the first sign, that they will believe the voice of the latter sig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if they will not believe also these two signs, neither hearken unto your voice, that you shall take of the water of the river, and pour it upon the dry land: and the water which you take out of the river shall become blood upon the dry l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if they will not believe also these two signs, neither hearken unto your voice, that you shall take of the water of the river, and pour it upon the dry land: and the water which you take out of the river shall become blood upon the dry l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if they will not believe also these two signs, neither hearken unto your voice, that you shall take of the water of the river, and pour it upon the dry land: and the water which you take out of the river shall become blood upon the dry l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said unto the LORD, O my LORD, I am not eloquent, neither in time past, nor since you have spoken unto your servant: but I am slow of speech, and of a slow ton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said unto the LORD, O my LORD, I am not eloquent, neither in time past, nor since you have spoken unto your servant: but I am slow of speech, and of a slow ton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him, Who has made man's mouth? or who makes the dumb, or deaf, or the seeing, or the blind? have not I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him, Who has made man's mouth? or who makes the dumb, or deaf, or the seeing, or the blind? have not I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o, and I will be with your mouth, and teach you what you shall s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O my LORD, send, I pray you, by the hand of him whom you will se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kindled against Moses, and he said, Is not Aaron the Levite your brother? I know that he can speak well. And also, behold, he comes forth to meet you: and when he sees you, he will be glad in his hear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kindled against Moses, and he said, Is not Aaron the Levite your brother? I know that he can speak well. And also, behold, he comes forth to meet you: and when he sees you, he will be glad in his hear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kindled against Moses, and he said, Is not Aaron the Levite your brother? I know that he can speak well. And also, behold, he comes forth to meet you: and when he sees you, he will be glad in his hear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speak unto him, and put words in his mouth: and I will be with your mouth, and with his mouth, and will teach you what all of you shall 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speak unto him, and put words in his mouth: and I will be with your mouth, and with his mouth, and will teach you what all of you shall 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hall be your spokesman unto the people: and he shall be, even he shall be to you instead of a mouth, and you shall be to him instead of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hall be your spokesman unto the people: and he shall be, even he shall be to you instead of a mouth, and you shall be to him instead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take this rod in yours hand, wherewith you shall do sig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ses went and returned to Jethro his father in law, and said unto him, Let me go, I pray you, and return unto my brethren which are in Egypt, and see whether they be yet alive. And Jethro said to Moses, Go in pe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ses went and returned to Jethro his father in law, and said unto him, Let me go, I pray you, and return unto my brethren which are in Egypt, and see whether they be yet alive. And Jethro said to Moses, Go in pea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ses went and returned to Jethro his father in law, and said unto him, Let me go, I pray you, and return unto my brethren which are in Egypt, and see whether they be yet alive. And Jethro said to Moses, Go in pe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aid unto Moses in Midian, Go, return into Egypt: for all the men are dead which sought your l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aid unto Moses in Midian, Go, return into Egypt: for all the men are dead which sought your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took his wife and his sons, and set them upon an ass, and he returned to the land of Egypt: and Moses took the rod of God in his h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took his wife and his sons, and set them upon an ass, and he returned to the land of Egypt: and Moses took the rod of God in his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When you go to return into Egypt, see that you do all those wonders before Pharaoh, which I have put in yours hand: but I will harden his heart, that he shall not let the people g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When you go to return into Egypt, see that you do all those wonders before Pharaoh, which I have put in yours hand: but I will harden his heart, that he shall not let the people g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When you go to return into Egypt, see that you do all those wonders before Pharaoh, which I have put in yours hand: but I will harden his heart, that he shall not let the people g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say unto Pharaoh, Thus says the LORD, Israel is my son, even my firstbor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say unto Pharaoh, Thus says the LORD, Israel is my son, even my firstbor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say unto you, Let my son go, that he may serve me: and if you refuse to let him go, behold, I will slay your son, even your firstbor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say unto you, Let my son go, that he may serve me: and if you refuse to let him go, behold, I will slay your son, even your firstbor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say unto you, Let my son go, that he may serve me: and if you refuse to let him go, behold, I will slay your son, even your firstbor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by the way in the inn, that the LORD met him, and sought to kill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Zipporah took a sharp stone, and cut off the foreskin of her son, and cast it at his feet, and said, Surely a bloody husband are you to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Zipporah took a sharp stone, and cut off the foreskin of her son, and cast it at his feet, and said, Surely a bloody husband are you to m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o he let him go: then she said, A bloody husband you are, because of the circumci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o he let him go: then she said, A bloody husband you are, because of the circumci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to Aaron, Go into the wilderness to meet Moses. And he went, and met him in the mount of God, and kissed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to Aaron, Go into the wilderness to meet Moses. And he went, and met him in the mount of God, and kissed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oses told Aaron all the words of the LORD who had sent him, and all the signs which he had commanded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oses told Aaron all the words of the LORD who had sent him, and all the signs which he had commanded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and Aaron went and gathered together all the elders of the children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aron spoke all the words which the LORD had spoken unto Moses, and did the signs in the sight of the peop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aron spoke all the words which the LORD had spoken unto Moses, and did the signs in the sight of the peop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people believed: and when they heard that the LORD had visited the children of Israel, and that he had looked upon their affliction, then they bowed their heads and worshipp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people believed: and when they heard that the LORD had visited the children of Israel, and that he had looked upon their affliction, then they bowed their heads and worshipp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மோசே: அவர்கள் என்னை நம்பார்கள்; என் வாக்குக்குச் செவிகொடார்கள்; கர்த்தர்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மாகவில்லை என்று சொல்லு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அவனை நோக்கி: உன் கையில் இருக்கிறது என்ன என்றார். ஒரு கோ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த் தரையிலே போடு என்றார்; அவன் அதைத் தரையிலே போட்டபோது, அது சர்ப்பமாயிற்று; மோசே அதற்கு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ர்த்தர் மோசேயை நோக்கி: உன் கையை நீட்டி, அதின் வாலைப் பிடி என்றார்; அவன் தன் 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 அதைப் பிடித்தபோது, அது அவன் கையிலே கோலா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பிரகாமின் தேவனும் ஈசாக்கின் தேவனும் யாக்கோபின் தேவனுமாயிருக்கிற தங்கள் பிதாக்களுடைய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க்கு தரிசனமானதை அவர்கள் நம்புவதற்கு இதுவே அடையாள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ம், கர்த்தர் அவனை நோக்கி: உன் கையை உன் மடியிலே போடு என்றார்; அவன் தன் கையைத் தன் ம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அதை வெளியே எடுக்கும்போது, இதோ, அவன் கை உறைந்த மழையைப்போல வெண்குஷ்டம் பிடி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உன் கையைத் திரும்பவும் உன் மடியிலே போடு என்றார். அவன் தன் கையைத் திரும்பத் தன் ம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தன் மடியிலிருந்து அதை வெளியே எடுத்தபோது, அது திரும்ப அவனுடைய மற்றச் சதையைப் போலா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ர்: முந்தின அடையாளத்தை அவர்கள் கண்டு, உன்னை நம்பாமலும் உனக்குச் செவிகொடாமலும் 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ந்தின அடையாளத்தைக் கண்டு நம்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விரண்டு அடையாளங்களையும் அவர்கள் நம்பாமலும், உன்வாக்குக்குச் செவிகொடாமலும் இருப்பா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 நதியின் தண்ணீரை மொண்டு நிலத்தில் ஊற்றுவாயாக; நதியில் மொண்ட தண்ணீர் வெட்டாந்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மோசே கர்த்தரை நோக்கி: ஆண்டவரே, இதற்கு முன்னாவது, தேவரீர் உமது அடியானோடே பேசின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வது நான் வாக்குவல்லவன் அல்ல; நான் திக்குவாயும் மந்த நாவும் உள்ள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அவனை நோக்கி: மனுஷனுக்கு வாயை உண்டாக்கினவர் யார்? ஊமையனையும் செவிட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யுள்ளவனையும் குருடனையும் உண்டாக்கினவர் யார்? கர்த்தராகிய நான்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நீ போ; நான் உன் வாயோடே இருந்து, நீ பேசவேண்டியதை உனக்குப் போதி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ன்: ஆண்டவரே, நீர் அனுப்பச் சித்தமாயிருக்கிற யாரையாகிலும் அனுப்பு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மோசேயின் மேல் கோபமூண்டவராகி: லேவியனாகிய ஆரோன் உன் சகோதரன் அல்லவா?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ய்ப் பேசுகிறவன் என்று அறிவேன்; அவன் உன்னைச் சந்திக்கப் புறப்பட்டு வருகிறான்; உன்னைக் கா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ருதயம் மகி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அவனோடே பேசி, அவன் வாயில் வார்த்தைகளை போடு; நான் உன் வாயிலும் அவன் வாயிலும் இருந்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 வேண்டியதை உங்களுக்கு உணர்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உனக்குப் பதிலாக ஜனங்களோடே பேசுவான்; இவ்விதமாய் அவன் உனக்கு வாயாக இருப்பான்; நீ அவ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 இ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ந்தக் கோலையும் உன் கையிலே பிடித்துக்கொண்டுபோ, இதனால் நீ அடையாளங்களைச் செய்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சே தன் மாமனாகிய எத்திரோவினிடத்துக்கு வந்து: நான் எகிப்திலிருக்கிற என் சகோதரரி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ய், அவர்கள் இன்னும் உயிரோடே இருக்கிறார்களா என்று பார்க்கும்படிப் புறப்பட்டுப்போக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ண்டும் என்றான். அப்பொழுது எத்திரோ மோசேயை நோக்கி: சுகமாய்ப் போய்வா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னும் கர்த்தர் மீதியானிலே மோசேயை நோக்கி: நீ எகிப்துக்குத் திரும்பிப் போ, உன் பி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த்தேடின மனிதர் எல்லாரும் இறந்து போனா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மோசே தன் மனைவியையும் தன் பிள்ளைகளையும் கழுதையின் மேல் ஏற்றிக்கொண்டு,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க்குத் திரும்பினான்; தேவனுடைய கோலையும் மோசே தன் கையிலே 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 மோசேயை நோக்கி: நீ எகிப்திலே திரும்பிப் போய்ச் சேர்ந்தபின், நான்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த்திருக்கிற அற்புதங்கள் யாவையும் பார்வோனுக்கு முன்பாகச் செய்யும்படி எச்சரிக்கையாயிரு;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இருதயத்தைக் கடினப்படுத்துவேன்; அவன் ஜனத்தைப் போகவி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நீ பார்வோனோடே சொல்லவேண்டியது என்னவென்றால்: இஸ்ரவேல் என்னுடைய குமார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டபு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க்கு ஆராதனை செய்யும்படி என் குமாரனை அனுப்பிவிடு என்று கட்டளையிடுகிறேன்; அவனை விட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யாகில் நான் உன்னுடைய குமாரனை, உன் சேஷ்ட புத்திரனைச் சங்கரிப்பேன் என்று கர்த்தர் சொன்னா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ழியிலே தங்கும் இடத்தில் கர்த்தர் அவனுக்கு எதிர்ப்பட்டு, அவனைக் கொல்லப்பா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சிப்போராள் கருக்கான ஒரு கல்லை எடுத்து, தன் புத்திரனுடைய நுனித்தோலை அறுத்து, அ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ளுக்கு முன்பாக எறிந்து: நீர் எனக்கு இரத்த சம்பந்தமான புருஷ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அவர் அவனை விட்டு விலகினார். அப்பொழுது அவள்: விருத்த சேதனத்தினிமித்தம் நீர் எனக்கு இ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ந்தமான புருஷ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 ஆரோனை நோக்கி: நீ வனாந்தரத்தில் மோசேக்கு எதிர்கொண்டுபோ என்றார். அவன்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ர்வதத்தில் அவனைச் சந்தித்து, அவனை முத்த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மோசே தன்னை அனுப்பின கர்த்தருடைய சகல வார்த்தைகளையும் அவர் தனக்குக் கட்டளையிட்ட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ங்களையும் ஆரோனுக்குத்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சேயும் ஆரோனும் போய், இஸ்ரவேல் புத்திரரின் மூப்பர் எல்லாரையும் கூடிவர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மோசேக்குச் சொல்லிய சகல வார்த்தைகளையும் ஆரோன் சொல்லி, ஜனங்களின் கண்களுக்கு முன்பாக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ங்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ஜனங்கள் விசுவாசித்தார்கள்; கர்த்தர் இஸ்ரவேல் புத்திரரைச் சந்தித்தார் என்றும், அவர்கள் 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ங்களைக் கண்ணோக்கிப்பார்த்தார் என்றும், அவர்கள் கேட்டபோது, தலைகுனிந்துத் தொழு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2026-11-01T07:17:30Z</dcterms:created>
  <dcterms:modified xsi:type="dcterms:W3CDTF">2026-11-01T07:17:30Z</dcterms:modified>
  <dc:title>யாத்திராகமம்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