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presProps" Target="presProps.xml"/>
  <Relationship Id="rId37" Type="http://schemas.openxmlformats.org/officeDocument/2006/relationships/viewProps" Target="viewProps.xml"/>
  <Relationship Id="rId3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ஞானமே முக்கியம் ஞானத்தைச் சம்பாதி; என்னத்தைச் சம்பாதித்தாலும் புத்தியைச் சம்பாதித்துக்கொ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அதை மேன்மைப்படுத்து, அது உன்னை மேன்மைப்படுத்தும்; நீ அதைத் தழுவிக்கொண்டால், அது உன்னைக் கனம்பண்ண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ு உன் தலைக்கு அலங்காரமான முடியைக் கொடுக்கும்; அது மகிமையான கிரீடத்தை உனக்குச் சூட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மகனே, கேள், என் வார்த்தைகளை ஏற்றுக்கொள்; அப்பொழுது உன் ஆயுசின் வருஷங்கள் அதிகமா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ஞானமார்க்கத்தை நான் உனக்குப் போதித்தேன்; செவ்வையான பாதைகளிலே உன்னை நடத்த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அவைகளில் நடக்கும்போது உன் நடைகளுக்கு இடுக்கண் உண்டாவதில்லை; நீ அவைகளில் ஓடினாலும் இடறமாட்டாய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த்திமதியை உறுதியாய்ப் பற்றிக்கொள், அதை விட்டுவிடாதே; அதைக்காத்துக்கொள், அதுவே உனக்கு ஜீ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ன்மார்க்கருடைய பாதையில் பிரவேசியாதே; தீயோருடைய வழியில் நடவாத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தை வெறுத்துவிடு அதின் வழியாய்ப் போகாதே; அதை விட்டு விலகிக் கடந்துபோ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ப்புச் செய்தாலொழிய அவர்களுக்கு நித்திரை வராது; அவர்கள் யாரையாகிலும் விழப்பண்ணாதிருந்தால் அவர்கள் தூக்கம் கலைந்து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ள்ளைகளே, நீங்கள் தகப்பன் போதகத்தைக் கேட்டு, புத்தியை அடையும்படி கவனிய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ப்புச் செய்தாலொழிய அவர்களுக்கு நித்திரை வராது; அவர்கள் யாரையாகிலும் விழப்பண்ணாதிருந்தால் அவர்கள் தூக்கம் கலைந்து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ஆகாமியத்தின் அப்பத்தைப் புசித்து, கொடுமையின் இரசத்தைக் குடி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களுடைய பாதை நடுப்பகல்வரைக்கும் அதிகமதிகமாய்ப் பிரகாசிக்கிற சூரியப்பிரகாசம்போல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திமான்களுடைய பாதை நடுப்பகல்வரைக்கும் அதிகமதிகமாய்ப் பிரகாசிக்கிற சூரியப்பிரகாசம்போலிரு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ுன்மார்க்கருடைய பாதையோ காரிருளைப்போலிருக்கும்; தாங்கள் இடறுவது இன்னதில் என்று அறிய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மகனே, என் வார்த்தைகளைக் கவனி; என் வசனங்களுக்கு உன் செவியைச் ச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ைகள் உன் கண்களை விட்டுப்பிரியாதிருப்பதாக; அவைகளை உன் இருதயத்துக்குள்ளே காத்துக்கொ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ைக் கண்டுபிடிக்கிறவர்களுக்கு அவைகள் ஜீவனும், அவர்கள் உடலுக்கெல்லாம் ஆரோக்கியமுமா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ைகளைக் கண்டுபிடிக்கிறவர்களுக்கு அவைகள் ஜீவனும், அவர்கள் உடலுக்கெல்லாம் ஆரோக்கியமும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ல்லாக் காவலோடும் உன் இருதயத்தைக் காத்துக்கொள், அதினிடத்தினின்று ஜீவஊற்று புறப்ப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 நற்போதகத்தைத் தருகிறேன்; என் உபதேசத்தை விடாத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ாயின் தாறுமாறுகளை உன்னை விட்டகற்றி, உதடுகளின் மாறுபாட்டை உனக்குத் தூரப்படுத்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கண்கள் நேராய் நோக்கக்கடவது; உன் கண்ணிமைகள் உனக்கு முன்னே செவ்வையாய்ப் பார்க்கக்கடவ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உன் கால் நடையைச் சீர்தூக்கிப்பார்; உன் வழிகளெல்லாம் நிலைவரப்பட்டிருப்பத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லதுபுறமாவது இடதுபுறமாவது சாயாதே; உன் காலைத் தீமைக்கு விலக்குவாய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என் தகப்பனுக்குப் பிரியமான குமாரனும், என் தாய்க்கு மிகவும் அருமையான ஒரே பிள்ளையுமானவ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எனக்குப் போதித்துச் சொன்னது: உன் இருதயம் என் வார்த்தைகளைக் காத்துக்கொள்ளக்கடவது; என் கட்டளைகளைக் கைக்கொள், அப்பொழுது பிழைப்பாய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எனக்குப் போதித்துச் சொன்னது: உன் இருதயம் என் வார்த்தைகளைக் காத்துக்கொள்ளக்கடவது; என் கட்டளைகளைக் கைக்கொள், அப்பொழுது பிழைப்ப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ஞானத்தைச் சம்பாதி, புத்தியையும் சம்பாதி; என் வாயின் வார்த்தைகளை மறவாமலும் விட்டு விலகாமலும் இர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விடாதே, அது உன்னைத் தற்காக்கும்: அதின்மேல் பிரியமாயிரு, அது உன்னைக் காத்துக்கொள்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ஞானமே முக்கியம் ஞானத்தைச் சம்பாதி; என்னத்தைச் சம்பாதித்தாலும் புத்தியைச் சம்பாதித்துக்கொ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7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न्तु समझ की प्राप्ति का यत्न घटने न प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उसकी बड़ाई कर, वह तुझ को बढ़ाएगी; जब तू उस से लिपट जाए, तब वह तेरी महिमा कर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वह तेरे सिर पर शोभायमान भूषण बान्धेगी; और तुझे सुन्दर मुकुट देग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हे मेरे पुत्र, मेरी बातें सुन कर ग्रहण कर, तब तू बहुत वर्ष तक जीवित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मैं ने तुझे बुद्धि का मार्ग बताया है; और सीधाई के पथ पर चलाय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चलने में तुझे रोक टोक न होगी, और चाहे तू दौड़े, तौभी ठोकर न ख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शिक्षा को पकड़े रह, उसे छोड़ न दे; उसकी रक्षा कर, क्योंकि वही तेरा जीवन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दुष्टों की बाट में पांव न धरना, और न बुरे लोगों के मार्ग पर चल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उसे छोड़ दे, उसके पास से भी न चल, उसके निकट से मुड़ कर आगे बढ़ ज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क्योंकि दुष्ट लोग यदि बुराई न करें, तो उन को नींद नहीं आती; और जब तक वे किसी को ठोकर न खिलाए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मेरे पुत्रो, पिता की शिक्षा सुनो, और समझ प्राप्त करने में मन लगाओ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ब तक उन्हें नींद नहीं मिलत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वे तो दुष्टता से कमाई हुई रोटी खाते, और उपद्रव के द्वारा पाया हुआ दाखमधु पीते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परन्तु धर्मियों की चाल उस चमकती हुई ज्योति के समान है, जिसका प्रकाश दोपहर तक अधिक अधिक बढ़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ह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दुष्टों का मार्ग घोर अन्धकारमय है; वे नहीं जानते कि वे किस से ठोकर खाते है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हे मेरे पुत्र मेरे वचन ध्यान धरके सुन, और अपना कान मेरी बातों पर ल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इन को अपनी आंखों की ओट न होने दे; वरन अपने मन में धारण 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क्योंकि जिनको वे प्राप्त होती हैं, वे उनके जीवित रहने का, और उनके सारे शरीर के चंगे रहने का कार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ती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सब से अधिक अपने मन की रक्षा कर; क्योंकि जीवन का मूल स्रोत वह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क्योंकि मैं ने तुम को उत्तम शिक्षा दी है; मेरी शिक्षा को न छोड़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टेढ़ी बात अपने मुंह से मत बोल, और चालबाजी की बातें कहना तुझ से दूर रह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तेरी आंखें साम्हने ही की ओर लगी रहें, और तेरी पलकें आगे की ओर खुली रह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अपने पांव धरने के लिये मार्ग को समथर कर, और तेरे सब मार्ग ठीक रहे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न तो दहिनी ओर मुढ़ना, और न बाईं ओर; अपने पांव को बुराई के मार्ग पर चलने से हटा ले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देखो, मैं भी अपने पिता का पुत्र था, और माता का अकेला दुलारा थ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मेरा पिता मुझे यह कह कर सिखाता था, कि तेरा मन मेरे वचन पर लगा रहे; तू मेरी आज्ञाओं का पालन कर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तब जीवित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बुद्धि को प्राप्त कर, समझ को भी प्राप्त कर; उन को भूल न जाना, न मेरी बातों को छोड़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बुद्धि को न छोड़, वह तेरी रक्षा करेगी; उस से प्रीति रख, वह तेरा पहरा दे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बुद्धि श्रेष्ट है इसलिये उसकी प्राप्ति के लिये यत्न कर; जो कुछ तू प्राप्त करे उसे प्राप्त तो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2026-06-03T07:08:44Z</dcterms:created>
  <dcterms:modified xsi:type="dcterms:W3CDTF">2026-06-03T07:08:44Z</dcterms:modified>
  <dc:title>நீதிமொழிகள்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