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രാജാവായ യെഹോവാഹാസിന്റെ മകനായ യോവാശിന്റെ രണ്ടാം ആണ്ടിൽ യെഹൂദാരാജാവായ യോവാശ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സ്യാവു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വാഴ്ചതുടങ്ങിയപ്പോൾ അവന്നു ഇരുപത്തഞ്ചു വയസ്സായിരുന്നു; അവൻ യെരൂശലേമിൽ ഇരുപത്തൊമ്പതു സംവത്സ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ണു. യെരൂശലേംകാരത്തിയായ അവന്റെ അമ്മെക്കു യെഹോവദ്ദാൻ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യഹോവെക്കു പ്രസാദമായുള്ളതു ചെയ്തു. തന്റെ പിതാവായ ദാവീദ് എന്നപോലെ അല്ലതാനും; തന്റെ അപ്പ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ശ് ചെയ്തതു പോലെ ഒക്കെയും അവൻ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പൂജാഗിരികൾക്കു നീക്കംവന്നില്ല; ജനം പൂജാഗിരികളിൽ യാഗംകഴിച്ചും ധൂപം കാട്ടിയും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രാജത്വം അവന്നു സ്ഥിരമായപ്പോൾ തന്റെ അപ്പനായ രാജാവിനെ കൊന്ന ഭൃത്യന്മാരെ അവൻ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പുത്രന്മാർക്കു പകരം പിതാക്കന്മാരും പിതാക്കന്മാർക്കു പകരം പുത്രന്മാരും മരണശി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ഭവിക്കരുതു; താന്താന്റെ പാപത്തിന്നു താന്താൻ മരണശിക്ഷ അനുഭവിക്കേണം എന്നു യഹോവ കല്പിച്ചതായി മോശെ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പുസ്തകത്തിൽ എഴുതിയിരിക്കുന്നതു അനുസരിച്ചു അവൻ ആ കുലപാതകന്മാരുടെ മക്കളെ കൊല്ല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ഉപ്പുതാഴ്വരയിൽവെച്ചു എദോമ്യരിൽ പതിനായിരം പേരെ കൊന്നു, സേലയെ യുദ്ധംചെയ്തു പിടിച്ചു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ക്തെയേൽ എന്നു പേർ വിളിച്ചു; അതു ഇന്നുവരെയും പറഞ്ഞ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 കാലത്തു അമസ്യാവു യേഹൂവിന്റെ മകനായ യെഹോവാഹാസിന്റെ മകൻ യെഹോവാശ് എന്ന യിസ്രായേൽരാജാവി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െ അയച്ചു: വരിക, നാം തമ്മിൽ ഒന്നു നോക്കുക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ന്നു യിസ്രായേൽരാജാവായ യെഹോവാശ് യെഹൂദാരാജാവായ അമസ്യാവിന്നു മറുപടി പറഞ്ഞയച്ചതു: ലെബാനോന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ൾപ്പടർപ്പു ലെബാനോനിലെ ദേവദാരുവോടു: നിന്റെ മകളെ എന്റെ മകന്നു ഭാര്യയായി തരിക എന്നു ആളയച്ചു പറയ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ലെബാനോനിലെ ഒരു കാട്ടുമൃഗം കടന്നുപോകയിൽ മുൾപ്പടർപ്പിനെ ചവിട്ട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ദോമ്യരെ തോല്പിച്ചതുകൊണ്ടു നീ നിഗളിച്ചിരിക്കുന്നു; പ്രശംസിച്ചുകൊണ്ടു നിന്റെ വീട്ടിൽ ഇരുന്നു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യും നിന്നോടുകൂടെ യെഹൂദയും വീഴുവാൻ തക്കവണ്ണം അനർത്ഥത്തിൽ ചെന്നു ചാടുന്നതു എന്തിന്നു?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സ്യാവു കേ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യാൽ യിസ്രായേൽ രാജാവായ യെഹോവാശ് പുറപ്പെട്ടുചെന്നു, യെഹൂദെക്കുള്ള ബേത്ത്-ശേമെശിൽവെച്ചു അ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വായ അമസ്യാവും തമ്മിൽ ന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െഹൂദാ യിസ്രായേലിനോടു തോറ്റു ഓരോരുത്തൻ താന്താന്റെ കൂടാരത്തിലേക്കു 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ഹസ്യാവിന്റെ മകനായ യെഹോവാശിന്റെ മകൻ അമസ്യാവു എന്ന യെഹൂദാരാജാവിനെ യിസ്രായേൽരാജാവായ യെഹോവാശ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ത്ത്-ശേമെശിൽവെച്ചു പിടിച്ചിട്ടു യെരൂശലേമിലേക്കു വന്നു, യെരൂശലേമിന്റെ മതിൽ എഫ്രയീംപടിവാതിൽ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ൺപടിവാതിൽവരെ നാനൂറു മുഴം ഇ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യഹോവയുടെ ആലയത്തിലും രാജധാനിയിലെ ഭണ്ഡാരത്തിലും കണ്ട പൊന്നും വെള്ളിയുമൊക്കെയും സകലഉപകര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 ജാമ്യക്കാരെയും പിടിച്ചുകൊണ്ടു ശമർയ്യയിലേക്കു മട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െഹോവാശ് ചെയ്ത മറ്റുള്ള വൃത്താന്തങ്ങളും അവന്റെ പരാക്രമപ്രവൃത്തികളും അവൻ യെഹൂദാരാജാവായ അമസ്യാവ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ംചെയ്തതും യിസ്രായേൽരാജാക്കന്മാരുടെ 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ിന്നെ യെഹോവാശ് തന്റെ പിതാക്കന്മാരെപ്പോലെ നിദ്രപ്രാപിച്ചു. അവനെ ശമർയ്യ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ക്കന്മാരുടെ അടുക്കൽ അടക്കംചെയ്തു; അവന്റെ മകനായ യൊരോബെയാം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ൽരാജാവായ യെഹോവാഹാസിന്റെ മകനായ യെഹോവാശിന്റെ മരണശേഷം യെഹൂദാരാജാവായ യോവാശിന്റെ മകൻ അമസ്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നഞ്ചു സംവത്സരം ജീവ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മസ്യാവിന്റെ മറ്റുള്ള വൃത്താന്തങ്ങൾ യെഹൂദാരാജാക്കന്മാരുടെ വൃത്താന്ത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െരൂശലേമിൽ അവന്നു വിരോധമായി ഒരു കൂട്ടുകെട്ടുണ്ടായിട്ടു അവൻ ലാഖീശിലേക്കു ഓടിപ്പോയി; എന്നാൽ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ിന്നാലെ ലാഖീശിലേക്കു ആളയച്ചു അവിടെവെച്ചു അവനെ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നെ കുതിരപ്പുറത്തുവെച്ചു കൊണ്ടുവന്നു യെരൂശലേമിൽ ദാവീദിന്റെ നഗരത്തിൽ തന്റെ പിത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അടക്ക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െഹൂദാജനമൊക്കെയും പതിനാറു വയസ്സു പ്രായമുള്ള അസർയ്യാവെ കൊണ്ടുവന്നു അവന്റെ അപ്പനായ അമസ്യ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ം രാജാ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രാജാവു തന്റെ പിതാക്കന്മാരെപ്പോലെ നിദ്രപ്രാപിച്ചശേഷം ഏലത്ത് പണിതതും അതിനെ യെഹൂദ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കൊണ്ടതും ഇവ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െഹൂദാരാജാവായ യോവാശിന്റെ മകൻ അമസ്യാവിന്റെ പതിനഞ്ചാം ആണ്ടിൽ യിസ്രായേൽരാജാവായ യോവാശ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ം രാജാവായി ശമർയ്യയിൽ നാല്പത്തൊന്ന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ൻ യഹോവെക്കു അനിഷ്ടമായുള്ളതു ചെയ്തു, യിസ്രായേലിനെക്കൊണ്ടു പാപം ചെയ്യിച്ച നെബാത്ത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മിന്റെ പാപങ്ങളൊന്നും വിട്ടുമാറ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ഗത്ത്-ഹേഫർകാരനായ അമിത്ഥായിയുടെ മകനായ യോനാപ്രവാചകൻ എന്ന തന്റെ ദാസൻ മുഖാന്തരം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 അരുളിച്ചെയ്ത വചനപ്രകാരം അവൻ ഹമാത്തിന്റെ അതിർമുതൽ അരാബയിലെ കടൽവരെ യിസ്രായേലിന്റെ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ം സ്വാധീന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ിസ്രായേലിന്റെ കഷ്ടത എത്രയും കഠിനം, സ്വതന്ത്രനോ അസ്വതന്ത്രനോ ഇല്ല, യിസ്രായേലിന്നു സഹ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നുമില്ല എന്നു യഹോവ കണ്ടി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ിസ്രായേലിന്റെ പേർ ആകാശത്തിൻ കീഴിൽനിന്നു മായിച്ചുകളയും എന്നു യഹോവ അരുളിച്ചെയ്യാതെ യോവാശ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യൊരോബെയാംമുഖാന്തരം അവരെ ര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ൊരോബെയാമിന്റെ മറ്റുള്ള വൃത്താന്തങ്ങളും അവൻ ചെയ്തതൊക്കെയും അവൻ യുദ്ധംചെയ്തതും യെഹൂദ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 ദമ്മേശെക്കും ഹമാത്തും യിസ്രായേലിന്നു വീണ്ടുകൊണ്ടതിൽ അവൻ കാണിച്ച പരാക്ര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ക്കന്മാരുടെ 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ൊരോബെയാം യിസ്രായേൽരാജാക്കന്മാരായ തന്റെ പിതാക്കന്മാരെപ്പോലെ നിദ്രപ്രാപിച്ചു; അവ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െഖർയ്യാവു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2026-10-21T06:06:46Z</dcterms:created>
  <dcterms:modified xsi:type="dcterms:W3CDTF">2026-10-21T06:06:46Z</dcterms:modified>
  <dc:title>2 രാജാക്കന്മാർ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