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made him houses in the city of David, and prepared a place for the ark of God, and pitched for it a ten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made him houses in the city of David, and prepared a place for the ark of God, and pitched for it a ten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David said, None ought to carry the ark of God but the Levites: for them has the LORD chosen to carry the ark of God, and to minister unto him for ev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David said, None ought to carry the ark of God but the Levites: for them has the LORD chosen to carry the ark of God, and to minister unto him for ev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gathered all Israel together to Jerusalem, to bring up the ark of the LORD unto his place, which he had prepared for 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gathered all Israel together to Jerusalem, to bring up the ark of the LORD unto his place, which he had prepared for i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David assembled the children of Aaron, and the Levit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Of the sons of Kohath; Uriel the chief, and his brethren an hundred and twent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f the sons of Merari; Asaiah the chief, and his brethren two hundred and twent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f the sons of Gershom; Joel the chief and his brethren an hundred and thirt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f the sons of Elizaphan; Shemaiah the chief, and his brethren two hundr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f the sons of Hebron; Eliel the chief, and his brethren fourscor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f the sons of Uzziel; Amminadab the chief, and his brethren an hundred and twelv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f the sons of Uzziel; Amminadab the chief, and his brethren an hundred and twelv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David called for Zadok and Abiathar the priests, and for the Levites, for Uriel, Asaiah, and Joel, Shemaiah, and Eliel, and Amminadab,]]></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David called for Zadok and Abiathar the priests, and for the Levites, for Uriel, Asaiah, and Joel, Shemaiah, and Eliel, and Amminadab,]]></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aid unto them, All of you are the chief of the fathers of the Levites: sanctify yourselves, both all of you and your brethren, that all of you may bring up the ark of the LORD God of Israel unto the place that I have prepared for i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aid unto them, All of you are the chief of the fathers of the Levites: sanctify yourselves, both all of you and your brethren, that all of you may bring up the ark of the LORD God of Israel unto the place that I have prepared for i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aid unto them, All of you are the chief of the fathers of the Levites: sanctify yourselves, both all of you and your brethren, that all of you may bring up the ark of the LORD God of Israel unto the place that I have prepared for i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because all of you did it not at the first, the LORD our God made a breach upon us, for that we sought him not after the due ord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because all of you did it not at the first, the LORD our God made a breach upon us, for that we sought him not after the due ord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the priests and the Levites sanctified themselves to bring up the ark of the LORD God of Israe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the priests and the Levites sanctified themselves to bring up the ark of the LORD God of Israe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children of the Levites bare the ark of God upon their shoulders with the staves thereon, as Moses commanded according to the word of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children of the Levites bare the ark of God upon their shoulders with the staves thereon, as Moses commanded according to the word of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David spoke to the chief of the Levites to appoint their brethren to be the singers with instruments of music, psalteries and harps and cymbals, sounding, by lifting up the voice with jo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David spoke to the chief of the Levites to appoint their brethren to be the singers with instruments of music, psalteries and harps and cymbals, sounding, by lifting up the voice with jo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David spoke to the chief of the Levites to appoint their brethren to be the singers with instruments of music, psalteries and harps and cymbals, sounding, by lifting up the voice with jo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the Levites appointed Heman the son of Joel; and of his brethren, Asaph the son of Berechiah; and of the sons of Merari their brethren, Ethan the son of Kushaia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the Levites appointed Heman the son of Joel; and of his brethren, Asaph the son of Berechiah; and of the sons of Merari their brethren, Ethan the son of Kushaia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ith them their brethren of the second degree, Zechariah, Ben, and Jaaziel, and Shemiramoth, and Jehiel, and Unni, Eliab, and Benaiah, and Maaseiah, and Mattithiah, and Elipheleh, and Mikneiah, and Obededom, and Jeiel, the porter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ith them their brethren of the second degree, Zechariah, Ben, and Jaaziel, and Shemiramoth, and Jehiel, and Unni, Eliab, and Benaiah, and Maaseiah, and Mattithiah, and Elipheleh, and Mikneiah, and Obededom, and Jeiel, the porter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ith them their brethren of the second degree, Zechariah, Ben, and Jaaziel, and Shemiramoth, and Jehiel, and Unni, Eliab, and Benaiah, and Maaseiah, and Mattithiah, and Elipheleh, and Mikneiah, and Obededom, and Jeiel, the porter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the singers, Heman, Asaph, and Ethan, were appointed to sound with cymbals of bras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Zechariah, and Aziel, and Shemiramoth, and Jehiel, and Unni, and Eliab, and Maaseiah, and Benaiah, with psalteries on Alamot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Zechariah, and Aziel, and Shemiramoth, and Jehiel, and Unni, and Eliab, and Maaseiah, and Benaiah, with psalteries on Alamot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Mattithiah, and Elipheleh, and Mikneiah, and Obededom, and Jeiel, and Azaziah, with harps on the Sheminith to exce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Mattithiah, and Elipheleh, and Mikneiah, and Obededom, and Jeiel, and Azaziah, with harps on the Sheminith to exce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Chenaniah, chief of the Levites, was for song: he instructed about the song, because he was skilfu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Chenaniah, chief of the Levites, was for song: he instructed about the song, because he was skilfu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Berechiah and Elkanah were doorkeepers for the ark.]]></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hebaniah, and Jehoshaphat, and Nethaneel, and Amasai, and Zechariah, and Benaiah, and Eliezer, the priests, did blow with the trumpets before the ark of God: and Obededom and Jehiah were doorkeepers for the ark.]]></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hebaniah, and Jehoshaphat, and Nethaneel, and Amasai, and Zechariah, and Benaiah, and Eliezer, the priests, did blow with the trumpets before the ark of God: and Obededom and Jehiah were doorkeepers for the ark.]]></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hebaniah, and Jehoshaphat, and Nethaneel, and Amasai, and Zechariah, and Benaiah, and Eliezer, the priests, did blow with the trumpets before the ark of God: and Obededom and Jehiah were doorkeepers for the ark.]]></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o David, and the elders of Israel, and the captains over thousands, went to bring up the ark of the covenant of the LORD out of the house of Obededom with jo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o David, and the elders of Israel, and the captains over thousands, went to bring up the ark of the covenant of the LORD out of the house of Obededom with jo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t came to pass, when God helped the Levites that bare the ark of the covenant of the LORD, that they offered seven bullocks and seven ram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t came to pass, when God helped the Levites that bare the ark of the covenant of the LORD, that they offered seven bullocks and seven ram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David was clothed with a robe of fine linen, and all the Levites that bare the ark, and the singers, and Chenaniah the master of the song with the singers: David also had upon him an ephod of lin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David was clothed with a robe of fine linen, and all the Levites that bare the ark, and the singers, and Chenaniah the master of the song with the singers: David also had upon him an ephod of lin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David was clothed with a robe of fine linen, and all the Levites that bare the ark, and the singers, and Chenaniah the master of the song with the singers: David also had upon him an ephod of lin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us all Israel brought up the ark of the covenant of the LORD with shouting, and with sound of the cornet, and with trumpets, and with cymbals, making a noise with psalteries and harp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us all Israel brought up the ark of the covenant of the LORD with shouting, and with sound of the cornet, and with trumpets, and with cymbals, making a noise with psalteries and harp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us all Israel brought up the ark of the covenant of the LORD with shouting, and with sound of the cornet, and with trumpets, and with cymbals, making a noise with psalteries and harp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as the ark of the covenant of the LORD came to the city of David, that Michal, the daughter of Saul looking out at a window saw king David dancing and playing: and she despised him in her hear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as the ark of the covenant of the LORD came to the city of David, that Michal, the daughter of Saul looking out at a window saw king David dancing and playing: and she despised him in her hear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62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ன் தனக்குத் தாவீதின் நகரத்தில் வீடுகளை உண்டாக்கி, தேவனுடைய பெட்டிக்கு ஒரு ஸ்த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ப்படுத்தி, அதற்கு ஒரு கூடார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ற்பாடு தாவீது: லேவியர் ஒழிய, வேறொருவரும் தேவனுடைய பெட்டியை எடுக்கலாகாது; தேவனுடைய பெ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க்கவும், என்றைக்கும் அவருக்குப் பணிவிடைசெய்யவும், அவர்களை கர்த்தர் தெரிந்துகொண்டா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டி கர்த்தருடைய பெட்டிக்குத் தான் ஆயத்தப்படுத்தின அதின் ஸ்தலத்திற்கு அதைக் கொண்டுவரு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 இஸ்ரவேலையெல்லாம் எருசலேமிலே கூடிவரச்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ரோனின் புத்திர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லேவியராகிய கோகாத் புத்திரரில் பிரபுவாகிய ஊரியேலையும் அவன் சகோதரராகிய நூற்றிருபது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ராரியின் புத்திரரில் பிரபுவாகிய அசாயாவையும், அவன் சகோதரராகிய இருநூற்றிருபது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சோன் புத்திரரில் பிரபுவாகிய யோவேலையும், அவன் சகோதரராகிய நூற்றுமுப்பது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லிசாப்பான் புத்திரரில் பிரபுவாகிய செமாயாவையும், அவன் சகோதரராகிய இருநூறு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ப்ரோன் புத்திரரில் பிரபுவாகிய, எலியேலைம், அவன் சகோதரராகிய எண்பது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ஊசியேல் புத்திரரில் பிரபுவாகிய அம்மினதாபையும், அவன் சகோதரராகிய நூற்றுப்பன்னிரண்டுபேரையும்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வர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தாவீது ஆசாரியராகிய சாதோக்கையும், அபியத்தாரையும், லேவியராகிய ஊரியேல், அசாயா, யோ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 எலியேல், அம்மினதாப் என்பவர்களையும்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நோக்கி: லேவியரில் நீங்கள் பிதாக்களுடைய சந்ததிகளின் தலைவர், நீங்கள் இஸ்ரவேலி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 பெட்டியை அதற்கு நான் ஆயத்தம்பண்ணின ஸ்தலத்திற்குக் கொண்டுவரும்படி, உங்களையு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யும் பரிசுத்தம்பண்ணி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தலில் நீங்கள் அதைச் சுமக்காதபடியினாலும், நாம் நம்முடைய தேவனாகிய கர்த்தரை நியாயமா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தேபோனபடியினாலும், அவர் நமக்குள்ளே அடிவிழப்பண்ணி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 ஆசாரியரும் லேவியரும் இஸ்ரவேலின் தேவனாகிய கர்த்தரின் பெட்டியைக் கொண்டுவரத் த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பண்ணி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பு லேவி புத்திரர் கர்த்தருடைய வார்த்தையின்படியே, மோசே கற்பித்தபிரகாரம் தேவனுடைய பெ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தண்டுகளினாலே தங்கள் தோள்மேல் எடுத்துக்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வீது லேவியரின் பிரபுக்களை நோக்கி: நீங்கள் உங்கள் சகோதரராகிய பாடகரைத் தம்புரு சுரமண்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ளம் முதலிய கீதவாத்தியங்கள் முழங்க தங்கள் சத்தத்தை உயர்த்தி, சந்தோஷமுண்டாகப் பாடு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த்தவேண்டுமெ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டியே லேவியர் யோவேலின் குமாரனாகிய ஏமானையும், அவன் சகோதரரில் பெரகியா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ப்பையும், மெராரியின் புத்திரரான தங்கள் சகோதரரில் குஷாயாவின் குமாரனாகிய ஏத்தா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வர்களோடுங்கூட இரண்டாவது வரிசையாகத் தங்கள் சகோதரராகிய சகரியா, பேன், யாசியேல், செமிர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யேல், உன்னி, எலியாப், பெனாயா, மாசெயா, மத்தித்தியா, எலிப்பெலேகு, மிக்னேயா, ஒபேத்ஏதோம், ஏ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வாசல் காவலாளரையும் நிறு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டகராகிய ஏமானும், ஆசாப்பும், ஏத்தானும், பஞ்சலோகக் கைத்தாளங்களைத் தொனிக்கப்பண்ணிப் பா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கரியா, ஆசியேல், செமிரமோத், யெகியேல், உன்னி, எலியாப், மாசெயா, பெனாயா என்பவர்கள் அல்மோத்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சையில் பாடி, தம்புருகளை வா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த்தித்தியா, எலிப்பெலேகு, மிக்னேயா, ஓபேத்ஏதோம், ஏயெல், அசசியா என்பவர்கள் செமனீத் என்னும் இசை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 சுரமண்டலங்களை நேர்த்தியாய் வா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லேவியருக்குள்ளே கெனானியா என்பவன் சங்கீதத்தலைவனாயிருந்தான்; அவன் நிபுணனானபடியால், கீதவித்தை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ரகியாவும் எல்க்கானாவும் பெட்டிக்கு முன்பாகக் காவல்காத்து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பனியா, யோசபாத், நெதனெயேல், அமாசாயி, சகரியா, பெனாயா, எலியேசர் என்னும் ஆசாரியர்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க்கு முன்பாகப் பூரிகைகளை ஊதினார்கள்; ஓபேத் ஏதோமும், எகியாவும் பெட்டிக்கு வா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ள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ப்படித் தாவீதும், இஸ்ரவேலின் மூப்பரும், ஆயிரத்துச் சேர்வைக்காரரும் கர்த்தருடைய உடன்படி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 ஓபேத்ஏதோமின் வீட்டிலிருந்து மகிழ்ச்சியோடே கொண்டுவர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கர்த்தருடைய உடன்படிக்கைப்பெட்டியைச் சுமக்கிற லேவியருக்கு தேவன் அநுக்கிரகம்பண்ணினபடியா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ழு காளைகளையும் ஏழு ஆட்டுக்கடாக்களையும் பலி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வீதும், பெட்டியைச் சுமக்கிற சகல லேவியரும், பாடகரும், பாடகரின் வேலையை விசாரிக்கிற தலை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னியாவும், மெல்லிய புடவையான சால்வைகளைத் தரித்திருந்தார்கள்; தாவீது சணல்நூல் ஏபோ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டியே இஸ்ரவேலனைத்தும் கர்த்தருடைய உடன்படிக்கைப் பெட்டியைக் கெம்பீரத்தோடும், எக்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ள் கைத்தாளங்களின் தொனியோடும் தம்புருகளையும் சுரமண்டலங்களையும் வாசிக்கிற சத்தத்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கர்த்தருடைய உடன்படிக்கைப்பெட்டி தாவீதின் நகரமட்டும் வந்தபோது, சவுலின் குமாரத்தியாகிய மீ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ணிவழியாய்ப் பார்த்து, தாவீதுராஜா ஆடிப்பாடி வருகிறதைக் கண்டு, அவனைத் தன் இருதயத்திலே அவமதி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5]]></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2026-10-21T05:09:07Z</dcterms:created>
  <dcterms:modified xsi:type="dcterms:W3CDTF">2026-10-21T05:09:07Z</dcterms:modified>
  <dc:title>1 நாளாகமம் : 15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