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078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போதுமே என்னை நேசி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ஒருவரே எந்தன் ரட்சக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ாவங்கள் என் சாப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ுரோகங்கள் மாற்ற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ுக்கங்கள் என் துயர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ுன்பங்கள் போக்க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போதுமே என்னை நேசி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ஒருவரே எந்தன் ரட்சக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ுக்கம் துளைக்குத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றும் துயரம் வாட்டுத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 இயேசுவின் சேனைய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ற்கும் அஞ்சிட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ுத்தத்தில் வல்ல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கள் நிறைந்த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வை வென்றவர் சர்வ வல்ல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கலமும் படைத்தவர் உ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மைப்போல காப்ப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ோதனை கண்டுமே ம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டைந்து போனாய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ரும் சோதனையை சகித்த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் உன்னோடிருக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பாதத்தை காத்தி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ட்பர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ரட்சகர் நம்பி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காரி இயேசுவே – இ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ட்டும் உணர்ந்தி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2026-09-15T16:59:20Z</dcterms:created>
  <dcterms:modified xsi:type="dcterms:W3CDTF">2026-09-15T16:59:20Z</dcterms:modified>
  <dc:title>துதிப் பாடல்கள் : 462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