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 என் முழுஇருதத்தோடும் துதிப்பேன்; தேவர்களுக்கு முன்பாக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 தைரியப்படுத்தினீர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 தைரியப்படுத்தினீர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பூமியின் ராஜாக்களெல்லாரும் உமது வாயின் வார்த்தைகளைக் கேட்கும்போது உம்மைத் துத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பெரிதாயிருப்பதினால், அவர்கள் கர்த்தரின் வழிகளைப் பா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 தூரத்திலிருந்து அறி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ಪೂರ್ಣ ಹೃದಯದಿಂದ ನಿನ್ನನ್ನು ಕೊಂಡಾಡುವೆನು; ದೇವರುಗಳ ಮುಂದೆ ನಿನ್ನ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ಪರಿಶುದ್ಧ ಮಂದಿರದ ಕಡೆಗೆ ಅಡ್ಡ ಬಿದ್ದು ನಿನ್ನ ಪ್ರೀತಿ ಕರುಣೆಯ ನಿಮಿತ್ತವೂ ನಿನ್ನ ಸತ್ಯದ ನಿಮಿತ್ತವ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ಕೊಂಡಾಡುವೆನು; ನಿನ್ನ ವಾಕ್ಯವನ್ನು ನಿನ್ನ ಎಲ್ಲಾ ಹೆಸರಿಗಿಂತಲೂ ಮಿಗಿಲಾಗಿ ಘನಪ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ಕೂಗಿಕೊಂಡ ದಿವಸದಲ್ಲಿ ನೀನು ನನಗೆ ಉತ್ತರ ಕೊಟ್ಟೆ; ನನ್ನ ಪ್ರಾಣವನ್ನು ಬಲಪಡಿಸಿದ್ದೀ; ನನ್ನ ಪ್ರಾ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ನ್ನು ಕೊಟ್ಟು ನನ್ನನ್ನು ಬಲಪ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ನಿನ್ನ ಬಾಯಿಯ ಮಾತುಗಳನ್ನು ಕೇಳುವಾಗ ಭೂಮಿಯ ಅರಸರೆಲ್ಲರೂ ನಿನ್ನನ್ನು ಕೊಂಡ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ೌದು, ಅವರು ಕರ್ತನ ಮಾರ್ಗಗಳಲ್ಲಿ ಕರ್ತನ ಘನವು ದೊಡ್ಡದೆಂದು ಹ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ಉನ್ನತನಾಗಿದ್ದರೂ ದೀನನನ್ನು ಗಮನಿ ಸುತ್ತಾನೆ. ಆದರೆ ಗರ್ವಿಷ್ಟನನ್ನು ದೂರದಿಂದ ತಿಳು 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ಕಷ್ಟದ ಮಧ್ಯದಲ್ಲಿ ನಡೆದಾಗ್ಯೂ ನೀನು ನನ್ನನ್ನು ಬದುಕಿಸಿ ನನ್ನ ಶತ್ರುಗಳ ಕೋಪಕ್ಕೆ ವಿರೋಧವಾಗಿ ನಿನ್ನ ಕೈ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ಾಚುತ್ತೀ; ನಿನ್ನ ಬಲಗೈ ನನ್ನನ್ನು ರಕ್ಷ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ನನಗಿ ರುವದನ್ನು ಸಿದ್ದಿಗೆ ತರುತ್ತಾನೆ; ಕರ್ತನೇ, ನಿನ್ನ ಕೃಪೆಯು ಎಂದೆಂದಿಗೂ ಅದೆ; ನಿನ್ನ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ೆಲಸಗಳನ್ನು ತೊರೆದು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2026-10-20T08:40:40Z</dcterms:created>
  <dcterms:modified xsi:type="dcterms:W3CDTF">2026-10-20T08:40:40Z</dcterms:modified>
  <dc:title>ಕೀರ್ತನೆಗಳು : 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