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ண்ணீரின் வாசனையினால் அது துளிர்த்து, இளமரம்போலக் கிளைவி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ோவென்றால் செத்தபின் ஒழிந்துபோகிறான், மனுபுத்திரர் ஜீவித்துப்போனபின் அவன் எங்கே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ஏரியிலிருந்து வடிந்து வெள்ளம் வற்றிச் சுவறிப்போகிறதுபோல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் படுத்துக்கிடக்கிறான் ; வானங்கள் ஒழிந்துபோகுமளவும் எழுந்திருக்கிறதும் இல்லை, நித்திரை தெளிந்து விழிக்கிறதும் இ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் படுத்துக்கிடக்கிறான் ; வானங்கள் ஒழிந்துபோகுமளவும் எழுந்திருக்கிறதும் இல்லை, நித்திரை தெளிந்து விழிக்கிறதும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னைப் பாதாளத்தில் ஒளித்து, உமது கோபம் தீருமட்டும் என்னை மறைத்து, என்னைத் திரும்ப நினைக்கும்படிக்கு எனக்கு ஒரு காலத்தைக் குறித்தால் நலம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னைப் பாதாளத்தில் ஒளித்து, உமது கோபம் தீருமட்டும் என்னை மறைத்து, என்னைத் திரும்ப நினைக்கும்படிக்கு எனக்கு ஒரு காலத்தைக் குறித்தால் நலம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் செத்தபின் பிழைப்பானோ? எனக்கு மாறுதல் வருமென்று எனக்குக் குறிக்கப்பட்ட போராட்டத்தின் நாளெல்லாம் நான் காத்த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் செத்தபின் பிழைப்பானோ? எனக்கு மாறுதல் வருமென்று எனக்குக் குறிக்கப்பட்ட போராட்டத்தின் நாளெல்லாம் நான் காத்த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ைக் கூப்பிடும், அப்பொது நான் உமக்கு உத்தரவு சொல்லுவேன்; உமது கைகளின் கிரியையின்மேல் விருப்பம் வைப்பீர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ைக் கூப்பிடும், அப்பொது நான் உமக்கு உத்தரவு சொல்லுவேன்; உமது கைகளின் கிரியையின்மேல் விருப்பம் வைப்பீர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என் நடைகளை எண்ணுகிறீர், என் பாவத்தின்மேலல்லவோ கவனமாயிருக்கிற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மீறுதல் ஒரு கட்டாகக் கட்டப்பட்டு முத்திரைபோடப்பட்டிருக்கிறது, என் அக்கிரமத்தை ஒருமிக்கச் சேர்த்த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லை முதலாய் விழுந்து கரைந்துபோம், கன்மலை தன் இடத்தை விட்டுப்பேர்ந்து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ண்ணீர் கற்களைக் குடையும்; ஜலப்பிரவாகம் பூமியின் தூளில் முளைத்ததை மூடும்; அப்படியே மனுஷன் கொண்டிருக்கும் நம்பிக்கையை அழிக்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ண்ணீர் கற்களைக் குடையும்; ஜலப்பிரவாகம் பூமியின் தூளில் முளைத்ததை மூடும்; அப்படியே மனுஷன் கொண்டிருக்கும் நம்பிக்கையை அழிக்கிற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ர் என்றைக்கும் அவனைப் பெலனாய் நெருக்குகிறதினால் அவன் போய்விடுகிறான்; அவன் முகரூபத்தை மாறப்பண்ணி அவனை அனுப்பிவிடுகிற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ர் என்றைக்கும் அவனைப் பெலனாய் நெருக்குகிறதினால் அவன் போய்விடுகிறான்; அவன் முகரூபத்தை மாறப்பண்ணி அவனை அனுப்பிவிடுகிற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ிள்ளைகள் கனமடைந்தாலும் அவன் உணரான்; அவர்கள் சிறுமைப்பட்டாலும் அவர்களைக் கவனிய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ிள்ளைகள் கனமடைந்தாலும் அவன் உணரான்; அவர்கள் சிறுமைப்பட்டாலும் அவர்களைக் கவனிய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மாம்சம் அவனிலிருக்குமளவும் அதற்கு நோவிருக்கும்; அவன் ஆத்துமா அவனுக்குள்ளிருக்குமட்டும் அதற்குத் துக்கமுண்டு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ஸ்திரீயினிடத்தில் பிறந்த மனுஷன் வாழ்நாள் குறுகினவனும் சஞ்சலம் நிறைந்தவனுமாயி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ூவைப்போலப் பூத்து அறுப்புண்கிறான்; நிழலைப்போல நிலைநிற்காமல் ஓடிப்போ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ூவைப்போலப் பூத்து அறுப்புண்கிறான்; நிழலைப்போல நிலைநிற்காமல் ஓடிப்போ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ிலும் இப்படிப்பட்டவன்மேல் நீர் உம்முடைய கண்களைத் திறந்துவைத்து, உம்முடைய நியாயத்துக்கு என்னைக் கொண்டுபோவீர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சுத்தமானதிலிருத்து சுத்தமானதை பிறப்பிக்கத்தக்கவன் உண்டோ? ஒருவனும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டைய நாட்கள் இம்மாத்திரம் என்று குறிக்கப்பட்டிருக்கையால், அவனுடைய மாதங்களின் தொகை உம்மிடத்தில் இருக்கிறது; அவன் கடந்துபோகக் கூடாத எல்லையை அவனுக்கு ஏற்படுத்தின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டைய நாட்கள் இம்மாத்திரம் என்று குறிக்கப்பட்டிருக்கையால், அவனுடைய மாதங்களின் தொகை உம்மிடத்தில் இருக்கிறது; அவன் கடந்துபோகக் கூடாத எல்லையை அவனுக்கு ஏற்படுத்தின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ஒரு கூலிக்காரனைப்போல் தன் நாளின் வேலையாயிற்று என்று ரம்மியப்படுமட்டும் அவன் ஓய்ந்திருக்கும்படி உமது பார்வையை அவனைவிட்டு வில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ஒரு கூலிக்காரனைப்போல் தன் நாளின் வேலையாயிற்று என்று ரம்மியப்படுமட்டும் அவன் ஓய்ந்திருக்கும்படி உமது பார்வையை அவனைவிட்டு வில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மரத்தைக்குறித்தாவது நம்பிக்கையுண்டு; அது வெட்டிப்போடப்பட்டாலும் திரும்பத் தழைக்கும், அதின் இளங்கிளைகள் துளிர்க்கும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மரத்தைக்குறித்தாவது நம்பிக்கையுண்டு; அது வெட்டிப்போடப்பட்டாலும் திரும்பத் தழைக்கும், அதின் இளங்கிளைகள் துளிர்க்கும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 வேர் தரையிலே பழையதாகி, அதின் அடிக்கட்டை மண்ணிலே செத்தால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যদি সামান্য একটুও জল পায় আবার তা বাড়তে শুরু করে| নতুন গাছের মতই তা আবার বড় হত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যখন এক জন শক্তসমর্থ মানুষ মরে, সে শেষ হয়ে যায়| যখন মানুষ মরে যায়, সে চলে যায় ঠ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ীঘি য়েমন শুকিয়ে যায় অথবা নদী য়েমন শুকিয়ে যায় তার মত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খন এক জন মানুষ মরে যায়, সে শুয়ে পড়ে এবং সে আর ওঠে না| এক জন মৃত লোক উঠে দাঁড়াবার আগ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াশমণ্ডল অদৃশ্য হয়ে যাবে| না| সেই নিদ্রা থেকে মানুষ আর জাগ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ার ইচ্ছা আপনি আমাকে আমার কবরে লুকিয়ে রাখুন| আমার ইচ্ছা, আপনার ক্রোধ প্রশমিত না হওয়া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আমায় সেই খানে লুকিয়ে রাখুন| তারপর না হয় আমাকে স্মরণ করার জন্য আপনি একটা সময় বে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দি কোন লোক মারা যায়, সে কি আবার বাঁচবে? যদি তাই সম্ভব হয় আমি আমার মুক্তি পর্য়ন্ত অপে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, আপনি আমায় ডাকবেন এবং আমি আপনার ডাকে সাড়া দেবো| তাহলে আমি, যাকে আপনি তৈরী করেছেন,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আপনার কাছে গুরুত্বপূর্ণ হয়ে উঠ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ার প্রত্যেকটি পদক্ষেপে আপনি আমায় লক্ষ্য করুন, কিন্তু আমার পাপ মনে রাখ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ার সমস্ত পাপ আপনি একটা থলেতে ভরে, তার মুখ বন্ধ করে, তাকে দূরে ছুঁড়ে ফেল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পর্বতও ভেঙে যায় এবং ধূলায পরিণত হয়; বড় পাথরও আলগা হয়ে ভেঙে পড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দের ওপর দিয়ে জলরাশি প্রবাহিত হয়ে তাদের ধুয়ে নিয়ে যায়| বন্যা ভূমির মাটিকে ধুয়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| সেই ভাবেই হে ঈশ্বর, আপনি এক জন মানুষের আশা এবং ইচ্ছা ধ্বংস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পনি তাকে সম্পূর্ণ পরাজিত করেন এবং সে চলে যায়| আপনি তাকে দুঃখী করেন এবং চির দিনের জন্য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লোকে পাঠিয়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র ছেলেরা হয়ত সম্মান পেতে পারে, অথবা তারা হয়ত গুরুত্বপূর্ণ না হতে পারে, কিন্তু সে কখনও জা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েই লোকটি তার শরীরে কেবল যন্ত্রণা ভোগ করে এবং সে উচ্চস্বরে কেবল নিজের জন্যই কাঁদ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য়োব বললেন, “আমরা প্রত্যেকেই মানুষ| আমাদের জীবন ক্ষণস্থায়ী এবং সমস্যায় পূর্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ানুষের জীবন ফুলের মত| সে তাড়াতাড়ি বড় হয় এবং তারপর মারা যায়| মানুষের জীবন একটা ছায়ার মত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্পক্ষণের জন্য এখানে থাকে এবং তারপর আবার চল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যদিও আমি নেহাতই একটি মানুষ মাত্র, আপনি আমার ওপর মনোয়োগ দেন এবং আমাকে আদালতে নিয়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কিন্তু অশুচি কিছু থেকে কেই বা শুচি কিছু তৈরী করতে পারে? কেউই ন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ানুষের জীবন সীমিত| ঈশ্বর, আপনিই স্থির করেছেন মানুষ কতদিন বাঁচবে| আপনিই মানুষের জন্য সেই সী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ধারণ করেন এবং কোন কিছুই আর তাকে পরিবর্তন কর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ই ঈশ্বর, আমাদের প্রতি লক্ষ্য রাখা বন্ধ করুন| আমাদের একা ছেড়ে দিন| আমাদের সময় শেষ হ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আমাদের কঠিন জীবন আমাদের উপভোগ কর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এমনকি একটা গাছেরও আশা আছে| যদি না তাকে কেটে ফেলা হয় তা আবার বড় হতে পারে| তা আবার নতুন অঙ্ক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ড়িয়ে দি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 শিকড় মাটির নীচে বুড়ো হয়ে য়েতে পারে, এর কাণ্ড ধূলায মরে য়েতে পা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2026-10-20T05:19:43Z</dcterms:created>
  <dcterms:modified xsi:type="dcterms:W3CDTF">2026-10-20T05:19:43Z</dcterms:modified>
  <dc:title>ইয়োব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