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மறுமொழிய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டனில்லாதவனுக்கு நீ எப்படி ஒத்தாசைபண்ணினாய்? பெலனற்ற கையை நீ எப்படி ஆதரித்தாய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ஞானமில்லாதவனுக்கு எப்படி உசாவுதுணையாயிருந்து, மெய்ப்பொருளைக் குறைவற அறிவித்தாய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ாருக்கு அறிவைப் போதித்தாய்? உன்னிடத்திலிருந்து புறப்பட்ட ஆவி யாருடையது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லத்தின் கீழ் மடிந்தவர்களுக்கும், அவர்களோடே தங்குகிறவர்களுக்கும் தத்தளிப்பு உண்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க்கு முன்பாகப் பாதாளம் வெளியாய்த் திறந்திருக்கிறது; நரகம் மூடப்படாத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உத்தரமண்டலத்தை வெட்டவெளியிலே விரித்து, பூமியை அந்தரத்திலே தொங்கவை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தண்ணீர்களைத் தம்முடைய கார்மேகங்களில் கட்டிவைக்கிறார்; அதின் பாரத்தினால் மேகம் கிழிகிற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சிங்காசனம் நிற்கும் ஆகாசத்தை ஸ்திரப்படுத்தி, அதின்மேல் தமது மேகத்தை விரி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தண்ணீர்கள்மேல் சக்கரவட்டம் தீர்த்தார்; வெளிச்சமும் இருளும் முடியுமட்டும் அப்படியே இ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டைய கண்டிதத்தால் வானத்தின் தூண்கள் அதிர்ந்து தத்தளி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து வல்லமையினால் சமுத்திரக் கொந்தளிப்பை அமரப்பண்ணி, தமது ஞானத்தினால் அதின் மூர்க்கத்தை அடக்க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மது ஆவியினால் வானத்தை அலங்கரித்தார்; அவருடைய கரம் நெளிவான சர்ப்ப நட்சத்திரத்தை உருவாக்க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இவைகள் அவருடைய கிரியையில் கடைகோடியானவைகள், அவரைக்குறித்து நாங்கள் கேட்டது எவ்வளவு கொஞ்சம்; அவருடைய வல்லமையின் இடிமுழக்கத்தை அறிந்தவன் யார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இவைகள் அவருடைய கிரியையில் கடைகோடியானவைகள், அவரைக்குறித்து நாங்கள் கேட்டது எவ்வளவு கொஞ்சம்; அவருடைய வல்லமையின் இடிமுழக்கத்தை அறிந்தவன் ய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యోబు ఈలాగున ప్రత్యుత్తర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శక్తిలేనివానికి నీవు ఎంత సహాయము చేసితివి? బలములేని బాహువును ఎంత బాగుగా రక్షించితివ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జ్ఞానము లేనివానికి నీ వెంత చక్కగా ఆలోచనచెప్పితివి?సంగతిని ఎంత చక్కగా వివరించితివ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వు ఎవనియెదుట మాటలను ఉచ్చరించితివి?ఎవని ఊపిరి నీలోనుండి బయలుదేరినద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జలములక్రిందను వాటి నివాసులక్రిందను ఉండుప్రేతలు విలవిలలా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 దృష్టికి పాతాళము తెరువబడియున్నదినాశనకూపము బట్టబయలుగా 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శూన్యమండలముపైని ఉత్తరదిక్కుననున్న ఆకాశవిశాలమును ఆయన పరచెనుశూన్యముపైని భూమిని వ్రేలాడ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టిక్రింద మేఘములు చినిగిపోకుండఆయన తన మేఘములలో నీళ్లను బంధ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ానిమీద మేఘమును వ్యాపింపజేసిఆయన తన సింహాసనపు కాంతిని మరుగు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ెలుగు చీకటుల సరిహద్దులవరకుఆయన జలములకు హద్దు నియ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యన గద్దింపగా ఆకాశవిశాల స్తంభములు విస్మయ మొంది అద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న బలమువలన ఆయన సముద్రమును రేపునుతన వివేకమువలన రాహాబును పగులగొ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యన ఊపిరి విడువగా ఆకాశవిశాలములకు అందము వచ్చును.ఆయన హస్తము పారిపోవు మహా సర్పమును పొడ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ఇవి ఆయన కార్యములలో స్వల్పములు.ఆయననుగూర్చి మనకు వినబడుచున్నది మిక్కిలిమెల్లనైన గుసగు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బ్దముపాటిదే గదా.గర్జనలుచేయు ఆయన మహాబలము ఎంతైనది గ్రహింప గల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2026-10-21T09:35:16Z</dcterms:created>
  <dcterms:modified xsi:type="dcterms:W3CDTF">2026-10-21T09:35:16Z</dcterms:modified>
  <dc:title>యోబు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