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எட்டுப் பலகைகள் இருக்கவேண்டும்; ஒவ்வொரு பலகையின் கீழ் இரண்டு இரண்டு பாதங்களாகப் பதினாறு வெள்ளிப் பாதங்களும் இ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எட்டுப் பலகைகள் இருக்கவேண்டும்; ஒவ்வொரு பலகையின் கீழ் இரண்டு இரண்டு பாதங்களாகப் பதினாறு வெள்ளிப் பாதங்களும் இ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றுபக்கத்துப் பலகைகளுக்கு ஐந்து தாழ்ப்பாள்களையும், வாசஸ்தலத்தின் மேற்புறமான பின்பக்கத்துப் பலகைகளுக்கு ஐந்து தாழ்ப்பாள்களையும் பண்ண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றுபக்கத்துப் பலகைகளுக்கு ஐந்து தாழ்ப்பாள்களையும், வாசஸ்தலத்தின் மேற்புறமான பின்பக்கத்துப் பலகைகளுக்கு ஐந்து தாழ்ப்பாள்களையும் பண்ணு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டுத்தாழ்ப்பாள் ஒரு முனை தொடங்கி மறுமுனைமட்டும் பலகைகளின் மையத்தில் உருவப் பாய்ச்சப்பட்டி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க மலையின்மேல் உனக்குக் காண்பிக்கப்பட்ட மாதிரியின்படியே வாசஸ்தலத்தை நிறுத்த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கா பரிசுத்த ஸ்தலத்திலே சாட்சிப் பெட்டியின்மீதில் கிருபாசனத்தை வைப்பாயாக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வ்வொரு மூடுதிரையும் இருபத்தெட்டு முழ நீளமும் நாலு முழ அகலமுமாயிருப்பதாக; மூடுதிரைகளெல்லாம் ஒரே அளவாயி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வ்வொரு மூடுதிரையும் இருபத்தெட்டு முழ நீளமும் நாலு முழ அகலமுமாயிருப்பதாக; மூடுதிரைகளெல்லாம் ஒரே அளவாயிரு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ந்து மூடுதிரை ஒன்றோடொன்று இணைக்கப்பட்டிருக்கவேண்டும்; மற்ற ஐந்து மூடுதிரைகளும் ஒன்றோடொன்று இணைக்கப்பட்டிரு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ணைக்கப்பட்ட ஒரு மூடுதிரையின் கடை ஓரத்தில் இளநீலநூலால் காதுகளை உண்டுபண்ணு; இணைக்கப்பட்ட மற்ற மூடுதிரையின் கடைஓரத்திலும் அப்படியே செய்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ணைக்கப்பட்ட ஒரு மூடுதிரையின் கடை ஓரத்தில் இளநீலநூலால் காதுகளை உண்டுபண்ணு; இணைக்கப்பட்ட மற்ற மூடுதிரையின் கடைஓரத்திலும் அப்படியே செய்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ுகள் ஒன்றோடொன்று இணையும்படி ஒரு மூடுதிரையில் ஐம்பது காதுகளையும், இணைக்கப்பட்ட மற்ற மூடுதிரையின் ஓரத்தில் ஐம்பது காதுகளையும் உண்டுபண்ணுவ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ுகள் ஒன்றோடொன்று இணையும்படி ஒரு மூடுதிரையில் ஐம்பது காதுகளையும், இணைக்கப்பட்ட மற்ற மூடுதிரையின் ஓரத்தில் ஐம்பது காதுகளையும் உண்டுபண்ணு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ஸ்தலத்தின்மேல் கூடாரமாகப் போடும்படி ஆட்டுமயிரால் பதினொரு மூடுதிரைகளை உண்டுபண்ணுவ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வ்வொரு மூடுதிரை முப்பது முழ நீளமும் நாலு முழ அகலமுமாய் இருக்கவேண்டும்; பதினொரு மூடுதிரைகளும் ஒரே அளவாயிருக்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வ்வொரு மூடுதிரை முப்பது முழ நீளமும் நாலு முழ அகலமுமாய் இருக்கவேண்டும்; பதினொரு மூடுதிரைகளும் ஒரே அளவாயிருக்க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ணைக்கப்பட்ட ஒரு மூடுதிரையின் கடை ஓரத்தில் ஐம்பது காதுகளையும், இணைக்கப்பட்ட மற்ற மூடுதிரையின் ஓரத்தில் ஐம்பது காதுகளையும் உண்டு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ணைக்கப்பட்ட ஒரு மூடுதிரையின் கடை ஓரத்தில் ஐம்பது காதுகளையும், இணைக்கப்பட்ட மற்ற மூடுதிரையின் ஓரத்தில் ஐம்பது காதுகளையும் உண்டு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ம்பது வெண்கலக் கொக்கிகளைச் செய்து, கொக்கிகளைக் காதுகளில் மாட்டி, ஒரே கூடாரமாகும்படி அதை இணைத்து விடுவாய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ம்பது வெண்கலக் கொக்கிகளைச் செய்து, கொக்கிகளைக் காதுகளில் மாட்டி, ஒரே கூடாரமாகும்படி அதை இணைத்து விடு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டாரத்தின் மூடுதிரைகளில் மிச்சமான பாதி மூடுதிரை வாசஸ்தலத்தின் பின்புறத்தில் தொங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டாரத்தின் மூடுதிரைகளில் மிச்சமான பாதி மூடுதிரை வாசஸ்தலத்தின் பின்புறத்தில் தொங்க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சஸ்தலத்துக்கு நிமிர்ந்துநிற்கும் பலகைகளையும் சீத்திம் மரத்தால் உண்டுபண்ணுவாய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வ்வொரு பலகையும் பத்து முழ நீளமும் ஒன்றரை முழ அகலமுமாய் இர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வ்வொரு பலகைக்கும் ஒன்றோடொன்று ஒத்து இசைந்திருக்கும் இரண்டு கழுந்துகள் இருக்கவேண்டும்; வாசஸ்தலத்தின் பலகைகளுக்கெல்லாம் இப்படியே செய்வாய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வ்வொரு பலகைக்கும் ஒன்றோடொன்று ஒத்து இசைந்திருக்கும் இரண்டு கழுந்துகள் இருக்கவேண்டும்; வாசஸ்தலத்தின் பலகைகளுக்கெல்லாம் இப்படியே செய்வ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ுக்காகச் செய்யப்படுகிற பலகைகளில் இருபது பலகை தெற்கே தென்திசைக்கு எதிராக நிற்கக்கடவ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ின் மறுபக்கமாகிய வடபுறத்திலும் இருபது பலகைகளைய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ன்கீழ் நாற்பது வெள்ளிப்பாதங்களையும் உண்டுபண்ணுவாயாக; ஒரு பலகையின்கீழ் இரண்டு பாதங்களும், மற்றப் பலகையின்கீழ் இரண்டு பாதங்களும் இருக்க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ஸ்தலத்தின் மேற்புறத்திற்கு ஆறு பலகைகளைய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ன் இருபக்கத்திலுமுள்ள மூலைகளுக்கு இரண்டு பலகைகளையும் உண்டுபண்ண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വ താഴെ ഇരട്ടിയായിരിക്കേണം; മേലറ്റത്തോ ഒന്നാം വളയംവരെ തമ്മിൽ ചേർന്നു ഒറ്റയായ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ിന്നും അങ്ങനെ തന്നേ വേണം; അവ രണ്ടു മൂലെക്കും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ഇങ്ങനെ എട്ടു പലകയും അവയുടെ വെള്ളിച്ചുവടു, ഒരു പലകയുടെ അടിയിൽ രണ്ടു ചുവടു മറ്റൊരു പലകയുടെ അട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 ചുവടു ഇങ്ങനെ പതിനാറു വെള്ളിച്ചുവട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ഖദിരമരംകൊണ്ടു അന്താഴങ്ങൾ ഉണ്ടാക്കേണം; തിരുനിവാസത്തിന്റെ ഒരു ഭാഗത്തെ പലകെക്കു അഞ്ചു അന്താ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തിരുനിവാസത്തിന്റെ മറുഭാഗത്തെ പലകെക്കു അഞ്ചു അന്താഴം, തിരുനിവാസത്തിന്റെ പടിഞ്ഞാറെ ഭാഗ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ൻവശത്തെ പലകെക്കു അഞ്ചു അന്താ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ടുവിലത്തെ അന്താഴം പലകയുടെ നടുവിൽ ഒരു അറ്റത്തുനിന്നു മറ്റെഅറ്റത്തോളം ചെല്ലുന്ന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ലക പൊന്നുകൊണ്ടു പൊതികയും അന്താഴം ചെലുത്തുവാനുള്ള അവയുടെ വളയങ്ങൾ പൊന്നുകൊണ്ടു ഉണ്ട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ം; അന്താഴങ്ങൾ പൊന്നുകൊണ്ടു പൊതി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ങ്ങനെ പർവ്വതത്തിൽവെച്ചു കാണിച്ചുതന്ന പ്രമാണപ്രകാരം നീ തിരുനിവാസം നിവിർ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ലനൂൽ, ധൂമ്രനൂൽ, ചുവപ്പുനൂൽ, പിരിച്ച പഞ്ഞിനൂൽ എന്നിവകൊണ്ടു ഒരു തിരശ്ശീല ഉണ്ടാ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യ്ത്തുകാരന്റെ ചിത്രപ്പണിയായ കെരൂബുകളുള്ളതായി അതിനെ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ൊന്നു പൊതിഞ്ഞതും പൊൻകൊളുത്തുള്ളതും വെള്ളികൊണ്ടുള്ള നാലു ചുവടിന്മേൽ നില്ക്കുന്നതുമായ നാല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ഖദിരസ്തംഭങ്ങളിന്മേൽ അതു തൂക്കിയി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കൊളുത്തുകളിൽ തിരശ്ശീല തൂക്കി സാക്ഷ്യപ്പെട്ടകം തിരശ്ശീലെക്കകത്തു കൊണ്ടുചെന്നു വെക്കേണം; തിരശ്ശി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സ്ഥലവും അതി വിശുദ്ധസ്ഥലവും തമ്മിൽ വേർതിരിക്കുന്ന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തിവിശുദ്ധസ്ഥലത്തു സാക്ഷ്യപ്പെട്ടകത്തിൻ മീതെ കൃപാസനം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തിരശ്ശീലയുടെ പുറമെ മേശയും മേശക്കു എതിരെ തിരുനിവാസത്തിന്റെ തെക്കുഭാഗത്തു നിലവിളക്കും വെ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ശ വടക്കുഭാഗത്തു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നീലനൂൽ, ധൂമ്രനൂൽ, ചുവപ്പുനൂൽ, പരിച്ച പഞ്ഞിനൂൽ എന്നിവകൊണ്ടു ചിത്രത്തയ്യൽ പണിയായ ഒരു മറ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ത്തിന്റെ വാതിലിന്ന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തിരുനിവാസത്തെ പിരിച്ച പഞ്ഞി നൂൽ, നീല നൂൽ, ധൂമ്രനൂൽ, ചുവപ്പുനൂൽ എന്നിവകൊണ്ടുണ്ടാക്കിയ പ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ുശീല കൊണ്ടു തീർക്കേണം, നെയ്ത്തുകാരന്റെ ചിത്രപ്പണിയായ കെരൂബുകൾ ഉള്ളവയായി അവയെ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മറശ്ശീലെക്കു ഖദിരമരംകൊണ്ടു അഞ്ചു തൂണുണ്ടാക്കി പൊന്നുകൊണ്ടു പൊതിയേണം. അവയുടെ കൊള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 ആയിരിക്കേണം; അവെക്കു താമ്രംകൊണ്ടു അഞ്ചു ചുവടും വാ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ഓരോ മൂടുശിലെക്കു ഇരുപത്തെട്ടുമുഴം നീളവും ഓരോ മൂടുശീലെക്കു നാലു മുഴം വീതിയും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ുശീലെക്കെല്ലാം ഒരു അളവു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ഞ്ചു മൂടുശീല ഒന്നോടൊന്നു ഇണെച്ചിരിക്കേണം; മറ്റെ അഞ്ചു മൂടുശീലെയും ഒന്നോടൊന്നു ഇണെച്ച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ഇങ്ങനെ ഇണെച്ചുണ്ടാക്കിയ ഒന്നാമത്തെ വിരിയുടെ അറ്റത്തുള്ള മൂടുശീലെയുടെ വിളുമ്പിൽ നീലനൂൽകൊണ്ടു കണ്ണ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ം; രണ്ടാമത്തെ വിരിയുടെ പുറത്തെ മൂടുശീലയുടെ വിളുമ്പിലും അങ്ങനെ തന്നേ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ഒരു മൂടുശീലയിൽ അമ്പതു കണ്ണി ഉണ്ടാക്കേണം; രണ്ടാമത്തെ വിരിയിലുള്ള മൂടുശീലയുടെ വിളുമ്പിലും അമ്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ി ഉണ്ടാക്കേണം; കണ്ണി നേർക്കുനേരെ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ൊന്നുകൊണ്ടു അമ്പതു കൊളുത്തും ഉണ്ടാക്കേണം; തിരുനിവാസം ഒന്നായിരിപ്പാൻ തക്കവണ്ണം മൂടുശീല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ുത്തുകൊണ്ടു ഒന്നിച്ചു ഇണ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തിരുനിവാസത്തിന്മേൽ മൂടുവിരിയായി കോലാട്ടുരോമം കൊണ്ടു മൂടുശീല ഉണ്ടാക്കേണം; പതിനൊന്നു മൂടുശീല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ഓരോ മൂടുശീലെക്കു മുപ്പതുമുഴം നീളവും ഓരോ മൂടുശീലെക്കു നാലു മുഴം വീതിയും ഇങ്ങനെ മൂടുശീല പതിന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അളവു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ഞ്ചു മൂടുശീല ഒന്നായും ആറു മൂടുശീല ഒന്നായും ഇണെച്ചു ആറാമത്തെ മൂടുശീല കൂടാരത്തിന്റെ മുൻവ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 ഇ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ണെച്ചുണ്ടാക്കിയ ഒന്നാമത്തെ വരിയുടെ അറ്റത്തുള്ള മൂടുശീലയുടെ വിളുമ്പിൽ അമ്പതു കണ്ണിയും രണ്ടാമ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ിയിലെ മൂടുശീലയുടെ വിളുമ്പിൽ അമ്പതു കണ്ണിയ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ാമ്രംകൊണ്ടു അമ്പതു കൊളുത്തും ഉണ്ടാക്കി കൊളുത്തു കണ്ണിയിൽ ഇട്ടു കൂടാരം ഒന്നായിരിക്കത്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ണെച്ച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ൂടുവിരിയുടെ മൂടുശീലയിൽ മിച്ചമായി കവിഞ്ഞുകിടക്കുന്ന പാതി മൂടുശീല തിരുനിവാസത്തിന്റെ പിൻവ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ങ്ങിക്കിട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ൂടുവിരിയുടെ മൂടുശീല നീളത്തിൽ ശേഷിപ്പുള്ളതു ഇപ്പുറത്തു ഒരു മുഴവും അപ്പുറത്തു ഒരു മുഴവും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ുനിവാസത്തെ മൂടേണ്ടുന്നതിന്നു അതിന്റെ രണ്ടു പാർശ്വങ്ങളിലും തൂങ്ങിക്കിട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ചുവപ്പിച്ച ആട്ടുകൊറ്റന്തോൽകൊണ്ടു മൂടുവിരിക്കു ഒരു പുറമൂടിയും അതിന്റെ മീതെ തഹശൂതോൽകൊണ്ട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മൂടിയ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ിരുനിവാസത്തിന്നു ഖദിരമരംകൊണ്ടു നിവിരെ നില്ക്കുന്ന പലകകള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ഓരോ പലകെക്കു പത്തു മുഴം നീളവും ഒന്നര മുഴം വീതിയും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ഓരോ പലകെക്കു ഒന്നോടൊന്നു ചേർന്നിരിക്കുന്ന രണ്ടു കുടുമ ഉണ്ടായിരിക്കേണം, തിരുനിവാസ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ലകെക്കു ഒക്കെയും അങ്ങനെ തന്നേ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ിരുനിവാസത്തിന്നു പലകകൾ ഉണ്ടാക്കേണം; തെക്കു വശത്തേക്കു ഇരുപതു പല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രുപതു പലകെക്കും താഴെ വെള്ളികൊണ്ടു നാല്പതു ചുവടു, ഒരു പലകയുടെ അടിയിൽ രണ്ടു കുടുമെക്ക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വടും മറ്റൊരു പലകയുടെ അടിയിൽ രണ്ടു കുടുമെക്കു രണ്ടു ചുവടും ഇങ്ങനെ ഇരുപതു പലകയുടെയും അട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കൊണ്ടു നാല്പതു ചുവട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ിരുനിവാസത്തിന്റെ മറുപുറത്തു വടക്കുവശത്തേക്കു ഇരുപതു പലകയും ഒരു പലകയുടെ താഴെ രണ്ടു ചുവ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റ്റൊരു പലകയുടെ താഴെ രണ്ടു ചുവടു, ഇങ്ങനെ അവെക്കു നാല്പതു വെള്ളിച്ചുവട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തിരുനിവാസത്തിന്റെ പിൻവശത്തു പടിഞ്ഞാറോട്ടു ആറു പലക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തിരുനിവാസത്തിന്റെ രണ്ടു വശത്തുമുള്ള മൂലെക്കു ഈരണ്ടു പലക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2026-10-20T04:19:27Z</dcterms:created>
  <dcterms:modified xsi:type="dcterms:W3CDTF">2026-10-20T04:19:27Z</dcterms:modified>
  <dc:title>പുറപ്പാട്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