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near the heads of the fathers of the Levites unto Eleazar the priest, and unto Joshua the son of Nun, and unto the heads of the fathers of the tribes of the children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near the heads of the fathers of the Levites unto Eleazar the priest, and unto Joshua the son of Nun, and unto the heads of the fathers of the tribes of the children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near the heads of the fathers of the Levites unto Eleazar the priest, and unto Joshua the son of Nun, and unto the heads of the fathers of the tribes of the children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spoke unto them at Shiloh in the land of Canaan, saying, The LORD commanded by the hand of Moses to give us cities to dwell in, with the suburbs thereof for our cattl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spoke unto them at Shiloh in the land of Canaan, saying, The LORD commanded by the hand of Moses to give us cities to dwell in, with the suburbs thereof for our catt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gave unto the Levites out of their inheritance, at the commandment of the LORD, these cities and their suburb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gave unto the Levites out of their inheritance, at the commandment of the LORD, these cities and their suburb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t came out for the families of the Kohathites: and the children of Aaron the priest, which were of the Levites, had by lot out of the tribe of Judah, and out of the tribe of Simeon, and out of the tribe of Benjamin, thirteen citi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t came out for the families of the Kohathites: and the children of Aaron the priest, which were of the Levites, had by lot out of the tribe of Judah, and out of the tribe of Simeon, and out of the tribe of Benjamin, thirteen citi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t came out for the families of the Kohathites: and the children of Aaron the priest, which were of the Levites, had by lot out of the tribe of Judah, and out of the tribe of Simeon, and out of the tribe of Benjamin, thirteen citi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rest of the children of Kohath had by lot out of the families of the tribe of Ephraim, and out of the tribe of Dan, and out of the half tribe of Manasseh, ten citi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rest of the children of Kohath had by lot out of the families of the tribe of Ephraim, and out of the tribe of Dan, and out of the half tribe of Manasseh, ten citi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children of Gershon had by lot out of the families of the tribe of Issachar, and out of the tribe of Asher, and out of the tribe of Naphtali, and out of the half tribe of Manasseh in Bashan, thirteen citi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children of Gershon had by lot out of the families of the tribe of Issachar, and out of the tribe of Asher, and out of the tribe of Naphtali, and out of the half tribe of Manasseh in Bashan, thirteen citi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children of Gershon had by lot out of the families of the tribe of Issachar, and out of the tribe of Asher, and out of the tribe of Naphtali, and out of the half tribe of Manasseh in Bashan, thirteen citi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children of Merari by their families had out of the tribe of Reuben, and out of the tribe of Gad, and out of the tribe of Zebulun, twelve citi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children of Merari by their families had out of the tribe of Reuben, and out of the tribe of Gad, and out of the tribe of Zebulun, twelve citi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Israel gave by lot unto the Levites these cities with their suburbs, as the LORD commanded by the hand of Mos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Israel gave by lot unto the Levites these cities with their suburbs, as the LORD commanded by the hand of Mos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gave out of the tribe of the children of Judah, and out of the tribe of the children of Simeon, these cities which are here mentioned by nam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the children of Aaron, being of the families of the Kohathites, who were of the children of Levi, had: for theirs was the first lo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the children of Aaron, being of the families of the Kohathites, who were of the children of Levi, had: for theirs was the first lo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gave them the city of Arba the father of Anak, which city is Hebron, in the hill country of Judah, with the suburbs thereof round about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gave them the city of Arba the father of Anak, which city is Hebron, in the hill country of Judah, with the suburbs thereof round about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 fields of the city, and the villages thereof, gave they to Caleb the son of Jephunneh for his posses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 fields of the city, and the villages thereof, gave they to Caleb the son of Jephunneh for his posses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they gave to the children of Aaron the priest Hebron with her suburbs, to be a city of refuge for the slayer; and Libnah with her suburb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they gave to the children of Aaron the priest Hebron with her suburbs, to be a city of refuge for the slayer; and Libnah with her suburb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attir with her suburbs, and Eshtemoa with her suburb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olon with her suburbs, and Debir with her suburb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in with her suburbs, and Juttah with her suburbs, and Bethshemesh with her suburbs; nine cities out of those two trib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in with her suburbs, and Juttah with her suburbs, and Bethshemesh with her suburbs; nine cities out of those two trib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ut of the tribe of Benjamin, Gibeon with her suburbs, Geba with her suburb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ut of the tribe of Benjamin, Gibeon with her suburbs, Geba with her suburb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athoth with her suburbs, and Almon with her suburbs; four citi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athoth with her suburbs, and Almon with her suburbs; four citi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the cities of the children of Aaron, the priests, were thirteen cities with their suburb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families of the children of Kohath, the Levites which remained of the children of Kohath, even they had the cities of their lot out of the tribe of Ephra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families of the children of Kohath, the Levites which remained of the children of Kohath, even they had the cities of their lot out of the tribe of Ephra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y gave them Shechem with her suburbs in mount Ephraim, to be a city of refuge for the slayer; and Gezer with her suburb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y gave them Shechem with her suburbs in mount Ephraim, to be a city of refuge for the slayer; and Gezer with her suburb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ibzaim with her suburbs, and Bethhoron with her suburbs; four cit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ibzaim with her suburbs, and Bethhoron with her suburbs; four cit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ut of the tribe of Dan, Eltekeh with her suburbs, Gibbethon with her suburb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ut of the tribe of Dan, Eltekeh with her suburbs, Gibbethon with her suburb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ijalon with her suburbs, Gathrimmon with her suburbs; four citi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ijalon with her suburbs, Gathrimmon with her suburbs; four citi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out of the half tribe of Manasseh, Tanach with her suburbs, and Gathrimmon with her suburbs; two citi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out of the half tribe of Manasseh, Tanach with her suburbs, and Gathrimmon with her suburbs; two citi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l the cities were ten with their suburbs for the families of the children of Kohath that remain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ll the cities were ten with their suburbs for the families of the children of Kohath that remaine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unto the children of Gershon, of the families of the Levites, out of the other half tribe of Manasseh they gave Golan in Bashan with her suburbs, to be a city of refuge for the slayer; and Beeshterah with her suburbs; two citi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unto the children of Gershon, of the families of the Levites, out of the other half tribe of Manasseh they gave Golan in Bashan with her suburbs, to be a city of refuge for the slayer; and Beeshterah with her suburbs; two citi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unto the children of Gershon, of the families of the Levites, out of the other half tribe of Manasseh they gave Golan in Bashan with her suburbs, to be a city of refuge for the slayer; and Beeshterah with her suburbs; two citi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ut of the tribe of Issachar, Kishon with her suburbs, Dabareh with her suburb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ut of the tribe of Issachar, Kishon with her suburbs, Dabareh with her suburb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armuth with her suburbs, Engannim with her suburbs; four citi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armuth with her suburbs, Engannim with her suburbs; four citi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ut of the tribe of Asher, Mishal with her suburbs, Abdon with her suburb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lkath with her suburbs, and Rehob with her suburbs; four citi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lkath with her suburbs, and Rehob with her suburbs; four citi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out of the tribe of Naphtali, Kedesh in Galilee with her suburbs, to be a city of refuge for the slayer; and Hammothdor with her suburbs, and Kartan with her suburbs; three citi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out of the tribe of Naphtali, Kedesh in Galilee with her suburbs, to be a city of refuge for the slayer; and Hammothdor with her suburbs, and Kartan with her suburbs; three citi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out of the tribe of Naphtali, Kedesh in Galilee with her suburbs, to be a city of refuge for the slayer; and Hammothdor with her suburbs, and Kartan with her suburbs; three citi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ll the cities of the Gershonites according to their families were thirteen cities with their suburb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ll the cities of the Gershonites according to their families were thirteen cities with their suburb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unto the families of the children of Merari, the rest of the Levites, out of the tribe of Zebulun, Jokneam with her suburbs, and Kartah with her suburb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unto the families of the children of Merari, the rest of the Levites, out of the tribe of Zebulun, Jokneam with her suburbs, and Kartah with her suburb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Dimnah with her suburbs, Nahalal with her suburbs; four citi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Dimnah with her suburbs, Nahalal with her suburbs; four citi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out of the tribe of Reuben, Bezer with her suburbs, and Jahazah with her suburb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out of the tribe of Reuben, Bezer with her suburbs, and Jahazah with her suburb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Kedemoth with her suburbs, and Mephaath with her suburbs; four citi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Kedemoth with her suburbs, and Mephaath with her suburbs; four citi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out of the tribe of Gad, Ramoth in Gilead with her suburbs, to be a city of refuge for the slayer; and Mahanaim with her suburb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out of the tribe of Gad, Ramoth in Gilead with her suburbs, to be a city of refuge for the slayer; and Mahanaim with her suburb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Heshbon with her suburbs, Jazer with her suburbs; four cities in al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Heshbon with her suburbs, Jazer with her suburbs; four cities in all.]]></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all the cities for the children of Merari by their families, which were remaining of the families of the Levites, were by their lot twelve citi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all the cities for the children of Merari by their families, which were remaining of the families of the Levites, were by their lot twelve citi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ll the cities of the Levites within the possession of the children of Israel were forty and eight cities with their suburb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ll the cities of the Levites within the possession of the children of Israel were forty and eight cities with their suburb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se cities were every one with their suburbs round about them: thus were all these citi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se cities were every one with their suburbs round about them: thus were all these citi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LORD gave unto Israel all the land which he swore to give unto their fathers; and they possessed it, and dwelt therein.]]></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 LORD gave unto Israel all the land which he swore to give unto their fathers; and they possessed it, and dwelt therein.]]></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LORD gave them rest round about, according to all that he swore unto their fathers: and there stood not a man of all their enemies before them; the LORD delivered all their enemies into their han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LORD gave them rest round about, according to all that he swore unto their fathers: and there stood not a man of all their enemies before them; the LORD delivered all their enemies into their hand.]]></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LORD gave them rest round about, according to all that he swore unto their fathers: and there stood not a man of all their enemies before them; the LORD delivered all their enemies into their han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re failed not ought of any good thing which the LORD had spoken unto the house of Israel; all came to pas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re failed not ought of any good thing which the LORD had spoken unto the house of Israel; all came to pas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69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லேவியரின் வம்சப் பிதாக்களின் தலைவர்; கானான் தேசத்திலிருக்கிற சீலோவிலே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சாரிடத்திலும், நூனின் குமாரனாகிய யோசுவாவிடனித்திலும், இஸ்ரவேல் புத்திரருடைய கோத்தி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லுள்ள தலைவரிடத்திலும் சேர்ந்து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குடியிருக்கும் பட்டணங்களையும், எங்கள் மிருகஜீவன்களுக்காக வெளிநிலங்களையும் எ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ம்படி, கர்த்தர் மோசேயைக்கொண்டு கட்டளையிட்டா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டைய வாக்கின்படியே, இஸ்ரவேல் புத்திரர் தங்கள் சுதந்தரத்திலே லேவியருக்குப் பட்டண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 வெளிநிலங்களையும்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காத்தியரின் வம்சங்களுக்குச் சீட்டு விழுந்தது; அந்தச் சீட்டின்படி லேவியரில் ஆசாரியனாகிய ஆரோ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க்கு யூதா கோத்திரத்திலும், சிமியோன் கோத்திரத்திலும், பென்யமீன் கோத்திரத்திலும்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 பதின்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காத்தின் மற்றப்புத்திரருக்கு, எப்பிராயீம் கோத்திரத்தின் வம்சங்களுக்குள்ளும், தா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லும் மனாசேயின் பாதிக்கோத்திரத்திலும், சீட்டினால் கிடைத்த பட்டணங்கள் 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சோன் புத்திரருக்கு, இசக்கார் கோத்திரத்தின் வம்சங்களுக்குள்ளும், ஆசேர் கோத்திரத்திலும், நப்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லும், பாசானிலிருக்கிற மனாசேயின் பாதிக்கோத்திரத்திலும், சீட்டினால் கிடைத்த பட்ட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ராரி புத்திரருக்கு அவர்கள் வம்சங்களின்படியே, ரூபன் கோத்திரத்திலும் கிடைத்த பட்ட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ந்தப் பட்டணங்களையும் அவைகளின் வெளிநிலங்களையும் இஸ்ரவேல் புத்திரர், கர்த்தர் மோசேயை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யே, சீட்டுப்போட்டு லேவியருக்கு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லேவியின் குமாரரில் முதலாம் சீட்டைப்பெற்ற கோகாத்தியரின் வம்சங்களிலே இருக்கிற ஆரோனின் குமார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தா புத்திரரின் கோத்திரத்திலும், சிமியோன் புத்திரரின் கோத்திரத்திலும், அவர்கள் கொடுத்தவை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ராகச் சொல்லப்பட்டவைகளுமான பட்டணங்களின் நாமங்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தޠεின் மலைத்தேசத்தில் ஆனாக்கின் தகப்பனாகிய அர்பாவின் பட்டணமான எபிரோனையும் அதைச் சூ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அவர்களுக்கு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ட்டணத்தைச் சேர்ந்த வயல்களையும் அதின் பட்டிகளையும் எப்புன்னேயின் குமாரனாகிய காலேபு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யாட்சியாக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டியே கொலை செய்தவனுக்கு அடைக்கலப்பட்டணமாக ஆசாரியனாகிய ஆரோனின் குமாரருக்கு எபிரோனை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லிப்னாவை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த்தீரையும் அதின் வெளிநிலங்களையும், எஸ்தெமொவாவை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ஓலோனையும் அதின் வெளி நிலங்களையும், தெபீரை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யீனையும் அதின் வெளி நிலங்களையும், யுத்தாவையும் அதின் வெளிநிலங்களையும், பெத்ஷிமேசை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கொடுத்தார்கள்; அந்த இரண்டு கோத்திரங்களிலிருக்கிற பட்டணங்கள் ஒ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யமீன் கோத்திரத்திலே அவர்களுக்குக் கிபியோனையும் அதின் வெளிநிலங்களையும் கேபாவை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னதோத்தையும் அதின் வெளிநிலங்களையும், அல்மோனையும் அதின் வெளிநிலங்களையும்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சாரியரான ஆரோனுடைய குமாரரின் பட்டணங்களெல்லாம் அவைகளின் வெளிநிலங்களுட்பட பதின்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லேவியரான கோகாத்தின் புத்திரரில் மீதியான அவர்களுடைய மற்ற வம்சங்களுக்கு எப்பிரா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லே அவர்களுக்குப் பங்குவீதமாக அவர்கள் கொடுத்த பட்டணங்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லைசெய்த அடைக்கலப்பட்டணமான எப்பிராயீமின் மலைத்தேசத்தில் இருக்கிற சீகேமை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கேசேரை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ப்சாயீமையும் அதின் வெளிநிலங்களையும், பெத்தொரோனையும் அதின் வெளிநிலங்களையும்,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 இந்தப் 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ண் கோத்திரத்திலே எல்தெக்கேயையும் அதின் வெளிநிலங்களையும், கிபெத்தோனை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யலோனையும் அதின் வெளிநிலங்களையும், காத்ரிம்மோனையும் அதின் வெளிநிலங்களையும்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 இந்தப்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னாசேயின் பாதிக் கோத்திரத்திலே தானாகையும் அதின் வெளிநிலங்களையும், காத்ரிம்மோனை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அவர்களுக்குக் கொடுத்தார்கள்; இந்தப் பட்டணங்கள்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காத் புத்திரரின் மீதியான வம்சங்களுக்கு உண்டான பட்டணங்களெல்லாம் அவைகளின் வெளிநிலங்களுட்ப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லேவியரின் வம்சங்களிலே கெர்சோன் புத்திரருக்கு மனாசேயின் பாதிக்கோத்திரத்தில் கொலைசெய்த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லப் பட்டணமான பாசானிலுள்ள கோலானையும் அதின் வெளிநிலங்களையும், பெயெஸ்திராவை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கொடுத்தார்கள்; இந்தப் பட்டணங்கள்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சக்காரின் கோத்திரத்திலே கீசோனையும் அதின் வெளிநிலங்களையும், தாபராத்தை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 இந்தப் 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ர்மூத்தையும் அதின் வெளிநிலங்களையும், என்கன்னீமையும் அதின் வெளிநிலங்களையும்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 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சேரின் கோத்திரத்திலே மிஷயாலையும் அதின் வெளிநிலங்களையும், அப்தோனை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ல்காத்தையும் அதின் வெளிநிலங்களையும், ரேகோபையும் அதின் வெளிநிலங்களையும் கொடுத்தார்கள்.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ப்தலி கோத்திரத்திலே கொலைசெய்தவனுக்கு அடைக்கலப்பட்டணமாகக் கலிலேயாவிலுள்ள கேதேசை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அம்மோத்தோரையும் அதின் வெளிநிலங்களையும், கர்தானை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 இந்தப் பட்டணங்கள்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கெர்சோனியருக்கு அவர்கள் வம்சங்களின்படி உண்டான பட்டணங்களெல்லாம் அவைகளின் வெளிநிலங்களுட்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ற்ற லேவியராகிய மெராரி புத்திரரின் வம்சங்களுக்குச் செபுலோன் கோத்திரத்திலே யொக்னியாமை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கர்தாவை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திம்னாவையும் அதின் வெளிநிலங்களையும், நகலாலையும் அதின் வெளிநிலங்களையும் கொடுத்தார்கள்;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ரூபன் கோத்திரத்திலே பேசேரையும் அதின் வெளிநிலங்களையும், கெதெமோத்தை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காத்தையும் அதின் வெளிநிலங்களையும் கொடுத்தார்கள்; இந்தப் 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தெமோத்தையும் அதின் வெளிநிலங்களையும், மெபாகாத்தையும் அதின் வெளிநிலங்களையும்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 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காத் கோத்திரத்திலே கொலைசெய்தவனுக்கு அடைக்கலப் பட்டணமாக, கீலேயாத்திலுள்ள ராமோத்தை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மக்னாயீமை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எஸ்போனையும் அதின் வெளிநிலங்களையும், யாசேரையும் அதின் வெளிநிலங்களையும் கொடுத்தார்கள்;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வைகளெல்லாம் லேவியரின் மற்ற வம்சங்களாகிய மெராரி புத்திரருக்கு, அவர்கள் வம்சங்களின்படி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 அவர்களுடைய பங்குவீதம் பன்னிரண்டு பட்ட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ஸ்ரவேல் புத்திரருடைய காணியாட்சியின் நடுவிலே இருக்கிற லேவியரின் பட்டணங்களெல்லா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ட்பட நாற்பத்தெ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ந்தப் பட்டணங்களில் ஒவ்வொன்றிற்கும் அததைச் சூழ்ந்த வெளிநிலங்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ப்பட்டணங்களுக்கு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ந்தப் பிரகாரமாகக் கர்த்தர் இஸ்ரவேலுக்குக் கொடுப்பேன் என்று அவர்களுடைய பிதாக்களுக்கு ஆணை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யெல்லாம் கொடுத்தார்; அவர்கள் அவைகளைச் சுதந்தரித்துக்கொண்டு, அவைகளி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கர்த்தர் அவர்களுடைய பிதாக்களுக்கு ஆணையிட்டபடியெல்லாம் அவர்களைச் சுற்றிலும் யுத்த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றப்பண்ணினார்; அவர்களுடைய எல்லாச் சத்துருக்களிலும் ஒருவரும் அவர்களுக்கு முன்பாக நிற்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த்துருக்களையெல்லாம் கர்த்தர் அவர்கள்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கர்த்தர் இஸ்ரவேல் குடும்பத்தாருக்குச் சொல்லியிருந்த நல்வார்த்தைகளிலெல்லாம் ஒரு வார்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றிப்போகவில்லை; எல்லாம் நிறைவே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1]]></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2026-11-01T08:11:45Z</dcterms:created>
  <dcterms:modified xsi:type="dcterms:W3CDTF">2026-11-01T08:11:45Z</dcterms:modified>
  <dc:title>யோசுவா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