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கால்கள் தள்ளாடுதலுக்கும், என் அடிகள் சறுக்குதலுக்கும் சற்றே தப்ப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பரியந்தம் அவர்களுக்கு இடுக்கண்களில்லை; அவர்களுடைய பெலன் உறுதிய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ரர் படும் வருத்தத்தில் அகப்படார்கள்; மனுஷர் அடையும் உபாதியை அடைய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 மூடிக்கொள்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 நடந்தேற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வாய் வானமட்டும் எட்டப்பேசுகிறார்கள்; அவர்கள் நாவு பூமியெங்கும் உலாவ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 சுரந்து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ுன்மார்க்கர்; இவர்கள் என்றும் சுகஜீவிகளாயிருந்து, ஆஸ்தியைப் பெருகப்பண்ண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ருதாவாகவே என் இருதயத்தைச் சுத்தம்பண்ணி, குற்றமில்லாமையிலே என் கைகளைக் கழுவ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்தோறும் நான் வாதிக்கப்பட்டும், காலைதோறும் தண்டிக்கப்பட்டும் இ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 துரோகியா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ை அறியும்படிக்கு யோசித்துப்பார்த்தேன்; நான் தேவனுடைய பரிசுத்த ஸ்தலத்துக்குள் பிரவேச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நீர் அவர்களைச் சறுக்கலான இடங்களில் நிறுத்தி, பாழான இடங்களில் விழப்பண்ணு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 இகழுவ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ாக என் மனம் கசந்தது, என் உள்ளிந்திரியங்களிலே குத்து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நான் எப்பொழுதும் உம்மோடிருக்கிறேன்; என் வலதுகையைப் பிடித்துத் தாங்கு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ஆலோசனையின்படி நீர் என்னை நடத்தி, முடிவிலே என்னை மகிமையில் ஏற்றுக்கொள்வ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 சங்கரிப்ப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యెడల శుద్ధహృదయులయెడల నిశ్చయముగా దేవుడు దయాళు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ాదములు జారుటకు కొంచెమే తప్పెను నా అడుగులు జార సిద్ధ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క్తిహీనుల క్షేమము నా కంటబడినప్పుడు గర్వించువారినిబట్టి నేను మత్సర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ణమందు వారికి యాతనలు లేవు వారు పుష్టిగా న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తరులకు కలుగు ఇబ్బందులు వారికి కలుగవు ఇతరులకు పుట్టునట్లు వారికి తెగులు పుట్ట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గర్వము కంఠహారమువలె వారిని చుట్టుకొను చున్నది వస్త్రమువలె వారు బలాత్కారము ధర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్రొవ్వుచేత వారి కన్నులు మెరకలై యున్నవి వారి హృదయాలోచనలు బయటికి కానవచ్చు 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ఎగతాళి చేయుచు బలాత్కారముచేత జరుగు కీడును గూర్చి వారు మాటలాడుదురు. గర్వముగా మాటలా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కాశముతట్టు వారు ముఖము ఎత్తుదురు వారి నాలుక భూసంచార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జనము వారిపక్షము చేరును వారు జలపానము సమృద్ధిగా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డు ఎట్లు తెలిసికొనును మహోన్నతునికి తెలివియున్నదా? అని వారను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దిగో ఇట్టివారు భక్తిహీనులు. వీరు ఎల్లప్పుడు నిశ్చింతగలవారై ధనవృద్ధి చే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హృదయమును నేను శుద్ధిచేసికొని యుండుట వ్యర్థమే నా చేతులు కడుగుకొని నిర్మలుడనై యుండుట వ్యర్థ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ినమంతయు నాకు బాధ కలుగుచున్నది ప్రతి ఉదయమున నాకు శిక్ష వ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లాగు ముచ్చటింతునని నేననుకొనినయెడల నేను నీ కుమారుల వంశమును మోసపుచ్చినవాడ న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నను దీనిని తెలిసికొనవలెనని ఆలోచ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దేవుని పరిశుద్ధ స్థలములోనికి పోయి వారి అంతమునుగూర్చి ధ్యానించువరకు ఆ సంగతి నాకు ఆయాసక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ిశ్చయముగా నీవు వారిని కాలుజారు చోటనే ఉంచియున్నావు వారు నశించునట్లు వారిని పడవేయుచ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్షణమాత్రములోనే వారు పాడై పోవుదురు మహాభయముచేత వారు కడముట్ట నశ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ేలుకొనినవాడు తాను కన్న కల మరచిపోవునట్లు ప్రభువా, నీవు మేలుకొని వారి బ్రదుకును తృణీక రింత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హృదయము మత్సరపడెను. నా అంతరింద్రియములలో నేను వ్యాకుల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తెలివిలేని పశుప్రాయుడనైతిని నీ సన్నిధిని మృగమువంటి వా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నను నేను ఎల్లప్పుడు నీయొద్దనున్నాను నా కుడిచెయ్యి నీవు పట్టుకొన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 ఆలోచనచేత నన్ను నడిపించెదవు. తరువాత మహిమలో నీవు నన్ను చేర్చుకొం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కాశమందు నీవు తప్ప నాకెవరున్నారు? నీవు నాకుండగా లోకములోనిది ఏదియు నా కక్కర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శరీరము నా హృదయము క్షీణించిపోయినను దేవుడు నిత్యము నా హృదయమునకు ఆశ్రయ దుర్గ మును స్వాస్థ్యమ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ిన్ను విసర్జించువారు నశించెదరు నిన్ను విడిచి వ్యభిచరించువారినందరిని నీవు సంహ రి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కైతే దేవుని పొందు ధన్యకరము నీ సర్వకార్యములను నేను తెలియజేయునట్లు నేను 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ణుజొ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2026-10-20T07:32:43Z</dcterms:created>
  <dcterms:modified xsi:type="dcterms:W3CDTF">2026-10-20T07:32:43Z</dcterms:modified>
  <dc:title>కీర్తనలు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