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ைத் துதிப்பதும், உன்னதமானவரே, உமது நாமத்தைக் கீர்த்தனம்பண்ணுவத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த்துநரம்பு வீணையினாலும் தம்புருவினாலும், தியானத்தோடு வாசிக்கும் சுரமண்டலத்தினால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ாலையிலே உமது கிருபையையும் இரவிலே உமது சத்தியத்தையும் அறிவிப்பதும் நலமாய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உமது செய்கைகளால் என்னை மகிழ்ச்சியாக்கினீர், உமது கரத்தின் கிரியைகளினிமித்தம் ஆனந்த சத்தமிட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உமது செய்கைகளால் என்னை மகிழ்ச்சியாக்கினீர், உமது கரத்தின் கிரியைகளினிமித்தம் ஆனந்த சத்தமிட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உமது கிரியைகள் எவ்வளவு மகத்துவமானவைகள்! உமது யோசனைகள் மகா ஆழமானவை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ிருககுணமுள்ள மனுஷன் அதை அறியான், மூடன் அதை உணர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ன்மார்க்கர் புல்லைப்போலே தழைத்து, அக்கிரமக்காரர் யாவரும் செழிக்கும்போது, அது அவர்கள் என்றென்றைக்கும் அழிந்துபோவதற்கே ஏதுவா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ன்மார்க்கர் புல்லைப்போலே தழைத்து, அக்கிரமக்காரர் யாவரும் செழிக்கும்போது, அது அவர்கள் என்றென்றைக்கும் அழிந்துபோவதற்கே ஏதுவா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நீர் என்றென்றைக்கும் உன்னதமானவராயிருக்கிற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உமது சத்துருக்கள் அழிவார்கள்; உமது சத்துருக்கள் அழிந்தேபோவார்கள்; சகல அக்கிரமக்காரரும் சிதறுண்டுபோ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கொம்பைக் காண்டாமிருகத்தின் கொம்பைப்போல உயர்த்துவீர்; புது எண்ணெயால் அபிஷேகம்பண்ணப்பட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கொம்பைக் காண்டாமிருகத்தின் கொம்பைப்போல உயர்த்துவீர்; புது எண்ணெயால் அபிஷேகம்பண்ணப்படு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கொம்பைக் காண்டாமிருகத்தின் கொம்பைப்போல உயர்த்துவீர்; புது எண்ணெயால் அபிஷேகம்பண்ணப்படு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த்துருக்களுக்கு நேரிடுவதை என் கண் காணும்; எனக்கு விரோதமாய் எழும்புகிற துன்மார்க்கருக்கு நேரிடுவதை என் காது கேட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த்துருக்களுக்கு நேரிடுவதை என் கண் காணும்; எனக்கு விரோதமாய் எழும்புகிற துன்மார்க்கருக்கு நேரிடுவதை என் காது கேட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திமான் பனையைப் போல் செழித்து, லீபனோனிலுள்ள கேதுருவைப்போல் வளருவ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ஆலயத்திலே நாட்டப்பட்டவர்கள் எங்கள் தேவனுடைய பிராகாரங்களில் செழித்திருப்ப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உத்தமரென்றும், என் கன்மலையாகிய அவரிடத்தில் அநீதியில்லையென்றும், விளங்கப்பண்ணும்பட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முதிர்வயதிலும் கனி தந்து, புஷ்டியும் பசுமையுமாயிருப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র প্রশংসা করাই ভাল| হে পরাত্‌পর, আপনার নামের প্রশংসা করাই ভ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াতঃকালে আপনার প্রেমের গান এবং নিশাকালে আপনার বিশ্বস্ততার গান গাওয়াই ভ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ঈশ্বর, দশ তারা য়ন্ত্রে এবং বীণায আপনার জন্য সুর বাজানো ভ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, য়ে সব জিনিস আপনি করেছেন তা দিয়ে আমাদের প্রকৃতই সুখী করেছেন| আমরা প্রফুল্লচিত্তে ও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ষযের গুণগান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, আপনি সেই সব মহত্‌ কাজ করেছেন| আপনার চিন্তা বুঝে ওঠা আমাদের পক্ষে অত্যন্ত কঠ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পনার তুলনায় মানুষ এক্কেবারে নির্বোধ প্রাণী| আমরা সেই বোকাদের মত যারা কিছুই বুঝ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দুষ্ট লোকরা আগাছার মত বেঁচে থেকে এবং মরে| য়ে অর্থহীন কাজ তারা করে যায়, তা চিরদিনের জন্য ধ্ব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প্রভু, আপনি চিরদিনের জন্য সম্মানিত থাক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, আপনার সব শত্রু ধ্বংস হবে| সেই সব লোক যারা মন্দ কাজ করে, তারা ধ্বংস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কটা গণ্ডার য়েমন তার বিশাল খড়গ দিয়ে আক্রমণ করে, আমিও সেই ভাবে, যারা আমার বিরোধিতা করে, সেই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ষ্ট লোকদের আক্রমণ করব| বিশেষ কাজের জন্য আপনি আমায় মনোনীত করেছেন এবং গন্ধ তেল মাথায় ঢেলে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ভিষিক্ত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চারপাশে আমি শত্রুদের দেখতে পাচ্ছি| বিরাট বলদের মত ওরা আমায় আক্রমণের জন্য তৈরী হয়ে রয়েছে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নছি ওরা আমার সম্পর্কে কি বল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ধার্ম্মিক লোকরা প্রভুর মন্দিরে পোঁতা লিবানোনের এরস গাছে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ধার্ম্মিক লোকরা ঈশ্বরের মন্দিরে অঙ্গনের কুসুমিত তাল গাছে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দের বৃদ্ধ বযসেও, তারা স্বাস্থ্য়বান তরুণ গাছের মতই ফল ধারণ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্রভু য়ে ভাল এটা দেখানোর জন্যই ওরা ওখানে আছে| তিনিই আমার শিলা এবং তিনি কোন ভুল কর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2026-10-21T07:29:55Z</dcterms:created>
  <dcterms:modified xsi:type="dcterms:W3CDTF">2026-10-21T07:29:55Z</dcterms:modified>
  <dc:title>গীতসংহিতা : 92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