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irit Divine ! attend our prayers.
And make our hearts Thy home ;
Descend with all Thy gracious powers
Oh come, great Spirit, come !
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Come as the light---- to us reveal
Our emptiness and woe ;
And lead us in those paths of life
Where all the righteous go.
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Come as the fire---- and purge our
Like sacrificial flame ; [hearts,
Let our whole soul an offering be
To our Redeemer's name.
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Come as the dew----- and sweetly bless
This consecrated hour ;
May barrenness rejoice to own
Thy fertilising power.
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Come as the dove----- and spread Thy
The wings of peaceful love ;
And let Thy church on earth become wings
Blest as the church above.
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 Come as the wind----- with rushing sound
And Pentecostal grace ;
That all of woman born may sec
The glory of Thy fac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2026-06-10T10:05:57Z</dcterms:created>
  <dcterms:modified xsi:type="dcterms:W3CDTF">2026-06-10T10:05:57Z</dcterms:modified>
  <dc:title>Hymn : 201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