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ோ உண்மையுள்ளவர், அவர் உங்களை ஸ்திரப்படுத்தி, தீமையினின்று விலக்கிக் காத்துக்கொள்ள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நன்மை செய்வதிலே சோர்ந்துபோகாமல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னைச் சத்துருவாக எண்ணாமல், சகோதரனாக எண்ணி, அவனுக்குப் புத்திசொல்ல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ாகிய இயேசுகிறிஸ்துவின் கிருபை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હવે અમારા માટે પ્રાર્થના કરો. પ્રાર્થના કરો કે પ્રભુની વાતનો ઝડપી ફેલાવો થા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ો કે જેમ તમે તે વાતને સન્માનેલ, તેમ અન્ય લોકો પણ તેને સન્મા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પ્રાર્થના કરો કે અનિષ્ટ અને દુષ્ટ મનુષ્યોથી અમારું રક્ષણ થાય. (બધા જ લોકો પ્રભુ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ાવતા નથ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પ્રભુ વિશ્વસનીય છે. તે તમને સાર્મથ્ય પ્રદાન કરશે અને દુષ્ટ (શૈતાન) થી તમારું રક્ષણ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ે તમને જે કહેલુ તે જ પ્રમાણે તમે કરી રહ્યાં છો, તેવી પ્રભુ અમને નિશ્ચિતપણે ખાતરી કરાવ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જાણીએ છીએ કે તમે તેમ કરવાનું ચાલુ જ રાખ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મે પ્રાર્થના કરીએ છીએ કે પ્રભુ તમારા હદયોને દેવના પ્રેમ તરફ અને ખ્રિસ્તના ધૈર્ય તરફ દો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ાઈઓ અને બહેનો, આપણા પ્રભુ ઈસુ ખ્રિસ્તના સાર્મથ્ય (અધિકાર) વડે અમે તમને આજ્ઞા કરીએ છીએ કે જ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ુ કામ કરવાનો ઈન્કાર કરે છે તેનાથી તમે દૂર રહો. જે લોકો કામ કરવા ઈન્કાર કરે છે, તેઓ અ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ણ આપ્યું છે તેને અનુસ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પોતે જાણો છો કે તમારે એ રીતે જીવવું જોઈએ જે રીતે અમે જીવીએ છીએ. તમારી સાથે જ્યારે અમે હ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અમે આળસુ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જ્યારે અમે અન્ય લોકોનું અન્ન આરોગ્યું હતુ ત્યારે અમે હમેશા તેનું મૂલ્ય ચૂકવ્યું હતું.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માટે અમે બોજારુંપ ન બનીએ તેથી અમે ઘણું કામ કર્યુ હતું. અમે રાત દિવસ કામ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ને મદદ કરવાનું તમને કહી શકવાનો અમને અધિકાર હતો. પરંતુ અમારી જાતની કાળજી લેવા પૂરતી તો અમે મહેન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જ હતી. જેથી કરીને તમારા માટે અમે એક અનુસરવા યોગ્ય નમૂનો બન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અમે તમારી સાથે હતા, અમે તમને આ નિયમ આપ્યો હતો: “જો વ્યક્તિ કામ ન કરે તો, તેણે ખાવ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ે એવું સાંભળીએ છીએ કે તમારા સમૂહમાં કેટલાએક લોકો ઉદ્યોગ કરતા નથી. તેઓ કશું જ કરતા નથી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બીજા લોકોના જીવનવ્યહારમાં ઘાલમેલ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આવા લોકોને આજ્ઞા કરીએ છીએ કે તેઓ બીજા લોકોને હેરાન ન કરે. અમે તેઓને આજ્ઞા કરીએ છીએ કે ઉદ્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પોતાની આજીવિકા પોતે જ કમાય. પ્રભુ ઈસુ ખ્રિસ્તના નામે અમે તેમને આમ કરવા વિન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ભાઈઓ અને બહેનો, ભલું કરતાં થાકશો મ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કોઈપણ વ્યક્તિ અમે આ પત્રમાં જે કરીએ છીએ તે માને નહિ, તો તે વ્યક્તિને ધ્યાનમાં રાખજો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કળાશો નહિ પરિણામે કદાચ તે પોતેજ શરમિંદો બ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પણ તેને શત્રું ન ગણો, ભાઈ જાણીને તેને શિખામણ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મે પ્રાર્થના કરીએ છીએ કે શાંતિનો પ્રભુ તમને શાંતિ બક્ષો. અમે પ્રાર્થના કરીએ છીએ કે ત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સમયે અને પ્રત્યેક પ્રકારે શાંતિ આપો. પ્રભુ તમારા બધાની સાથે 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પાઉલ છું, અને મારા પોતાના હસ્તાક્ષરથી આ પત્રને વિરમવું છું. મારા બધાજ પત્રોમાં એ નિશાન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ી રીતે હું આ લ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પણા પ્રભુ ઈસુ ખ્રિસ્તની કૃપા તમ સર્વ પર હો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2026-10-20T10:59:13Z</dcterms:created>
  <dcterms:modified xsi:type="dcterms:W3CDTF">2026-10-20T10:59:13Z</dcterms:modified>
  <dc:title>૨ થેસ્સાલોનિકીઓને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