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ிலுள்ள மூப்பருக்கு உடன்மூப்பனும், கிறிஸ்துவின் பாடுகளுக்குச் சாட்சியும், இனி வெளிப்படும் மகிமைக்குப் பங்காளியுமாயிருக்கிற நான் புத்திசொல்லுகிறதென்னவென்றால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ிலுள்ள மூப்பருக்கு உடன்மூப்பனும், கிறிஸ்துவின் பாடுகளுக்குச் சாட்சியும், இனி வெளிப்படும் மகிமைக்குப் பங்காளியுமாயிருக்கிற நான் புத்திசொல்லுகிறதென்னவென்றால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ிடத்திலுள்ள தேவனுடைய மந்தையை நீங்கள் மேய்த்து, கட்டாயமாய் அல்ல, மனப்பூர்வமாயும், அவலட்சணமான ஆதாயத்திற்காக அல்ல, உற்சாக மனதோட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ிடத்திலுள்ள தேவனுடைய மந்தையை நீங்கள் மேய்த்து, கட்டாயமாய் அல்ல, மனப்பூர்வமாயும், அவலட்சணமான ஆதாயத்திற்காக அல்ல, உற்சாக மனதோட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ுதந்தரத்தை இறுமாப்பாய் ஆளுகிறவர்களாக அல்ல, மந்தைக்கு மாதிரிகளாகவும், கண்காணிப்புச் செய்ய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ச் செய்தால் பிரதான மேய்ப்பர் வெளிப்படும்போது மகிமையுள்ள வாடாத கிரீடத்தைப் பெறுவ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ப்படி, இளைஞரே, மூப்பருக்குக் கீழ்ப்படியுங்கள். நீங்களெல்லாரும் ஒருவருக்கொருவர் கீழ்ப்படிந்து, மனத்தாழ்மையை அணிந்துகொள்ளுங்கள்; பெருமையுள்ளவர்களுக்குத் தேவன் எதிர்த்து நிற்கிறார், தாழ்மையுள்ளவர்களுக்கோ கிருபை அளிக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ப்படி, இளைஞரே, மூப்பருக்குக் கீழ்ப்படியுங்கள். நீங்களெல்லாரும் ஒருவருக்கொருவர் கீழ்ப்படிந்து, மனத்தாழ்மையை அணிந்துகொள்ளுங்கள்; பெருமையுள்ளவர்களுக்குத் தேவன் எதிர்த்து நிற்கிறார், தாழ்மையுள்ளவர்களுக்கோ கிருபை அளிக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ப்படி, இளைஞரே, மூப்பருக்குக் கீழ்ப்படியுங்கள். நீங்களெல்லாரும் ஒருவருக்கொருவர் கீழ்ப்படிந்து, மனத்தாழ்மையை அணிந்துகொள்ளுங்கள்; பெருமையுள்ளவர்களுக்குத் தேவன் எதிர்த்து நிற்கிறார், தாழ்மையுள்ளவர்களுக்கோ கிருபை அளி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ஏற்றகாலத்திலே தேவன் உங்களை உயர்த்தும்படிக்கு, அவருடைய பலத்த கைக்குள் அடங்கியிர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ஏற்றகாலத்திலே தேவன் உங்களை உயர்த்தும்படிக்கு, அவருடைய பலத்த கைக்குள் அடங்கியிர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உங்களை விசாரிக்கிறவரானபடியால், உங்கள் கவலைகளையெல்லாம் அவர்மேல் வைத்துவிட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ெளிந்த புத்தியுள்ளவர்களாயிருங்கள், விழித்திருங்கள்; ஏனெனில், உங்கள் எதிராளியாகிய பிசாசானவன் கெர்ச்சிக்கிற சிங்கம்போல் எவனை விழுங்கலாமோ என்று வகைதேடிச் சுற்றித்திரி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ெளிந்த புத்தியுள்ளவர்களாயிருங்கள், விழித்திருங்கள்; ஏனெனில், உங்கள் எதிராளியாகிய பிசாசானவன் கெர்ச்சிக்கிற சிங்கம்போல் எவனை விழுங்கலாமோ என்று வகைதேடிச் சுற்றித்திரி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சுவாசத்தில் உறுதியாயிருந்து, அவனுக்கு எதிர்த்து நில்லுங்கள்; உலகத்திலுள்ள உங்கள் சகோதரரிடத்திலே அப்படிப்பட்ட பாடுகள் நிறைவேறிவருகிறதென்று அறிந்திருக்கிறீர்கள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சுவாசத்தில் உறுதியாயிருந்து, அவனுக்கு எதிர்த்து நில்லுங்கள்; உலகத்திலுள்ள உங்கள் சகோதரரிடத்திலே அப்படிப்பட்ட பாடுகள் நிறைவேறிவருகிறதென்று அறிந்திருக்கிறீர்கள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ிறிஸ்து இயேசுவுக்குள் நம்மைத் தமது நித்திய மகிமைக்கு அழைத்தவராயிருக்கிற சகல கிருபையும் பொருந்திய தேவன்தாமே கொஞ்சக்காலம் பாடநுபவிக்கிற உங்களைச் சீர்ப்படுத்தி, ஸ்திரப்படுத்தி, பலப்படுத்தி, நிலைநிறுத்துவாராக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ிறிஸ்து இயேசுவுக்குள் நம்மைத் தமது நித்திய மகிமைக்கு அழைத்தவராயிருக்கிற சகல கிருபையும் பொருந்திய தேவன்தாமே கொஞ்சக்காலம் பாடநுபவிக்கிற உங்களைச் சீர்ப்படுத்தி, ஸ்திரப்படுத்தி, பலப்படுத்தி, நிலைநிறுத்துவாராக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ுக்கு மகிமையும் வல்லமையும் சதாகாலங்களிலும் உண்டாயிருப்பதாக. ஆமெ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ுக்குப் புத்திசொல்லும்படிக்கும், நீங்கள் நிலைகொண்டு நிற்கிற கிருபை தேவனுடைய மெய்யான கிருபைதானென்று சாட்சியிடும்படிக்கும், நான் சுருக்கமாய் உங்களுக்கு எழுதி, எனக்குத் தோன்றுகிறபடி உண்மையுள்ள சகோதரனாகிய சில்வானுவின் கையிலே கொடுத்து அனுப்பியிரு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ுக்குப் புத்திசொல்லும்படிக்கும், நீங்கள் நிலைகொண்டு நிற்கிற கிருபை தேவனுடைய மெய்யான கிருபைதானென்று சாட்சியிடும்படிக்கும், நான் சுருக்கமாய் உங்களுக்கு எழுதி, எனக்குத் தோன்றுகிறபடி உண்மையுள்ள சகோதரனாகிய சில்வானுவின் கையிலே கொடுத்து அனுப்பியிருக்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ுக்குப் புத்திசொல்லும்படிக்கும், நீங்கள் நிலைகொண்டு நிற்கிற கிருபை தேவனுடைய மெய்யான கிருபைதானென்று சாட்சியிடும்படிக்கும், நான் சுருக்கமாய் உங்களுக்கு எழுதி, எனக்குத் தோன்றுகிறபடி உண்மையுள்ள சகோதரனாகிய சில்வானுவின் கையிலே கொடுத்து அனுப்பியிருக்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ுடனேகூடத் தெரிந்துகொள்ளப்பட்டிருக்கிற பாபிலோனிலுள்ள சபையும், என் குமாரனாகிய மாற்கும் உங்களுக்கு வாழ்த்துதல் சொல்லு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ுடனேகூடத் தெரிந்துகொள்ளப்பட்டிருக்கிற பாபிலோனிலுள்ள சபையும், என் குமாரனாகிய மாற்கும் உங்களுக்கு வாழ்த்துதல் சொல்லு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ரையொருவர் அன்பின் முத்தத்தோடே வாழ்த்துதல் செய்யுங்கள். கிறிஸ்து இயேசுவுக்குள்ளான உங்கள் அனைவருக்கும் சமாதானமுண்டாவதாக. ஆமெ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ரையொருவர் அன்பின் முத்தத்தோடே வாழ்த்துதல் செய்யுங்கள். கிறிஸ்து இயேசுவுக்குள்ளான உங்கள் அனைவருக்கும் சமாதானமுண்டாவ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ಜೊತೆ ಹಿರಿಯನೂ ಕ್ರಿಸ್ತನ ಶ್ರಮೆಗಳ ಸಾಕ್ಷಿಯೂ ಪ್ರತ್ಯಕ್ಷವಾಗಲಿರುವ ಪ್ರಭಾವ ದಲ್ಲಿ ಪಾಲುಗಾರನು ಆಗಿರುವ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ಲ್ಲಿರುವ ಹಿರಿಯರನ್ನು ಎಚ್ಚರಿಸುವದೇನಂ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ಮ್ಮಲ್ಲಿರುವ ದೇವರ ಮಂದೆಯನ್ನು ಕಾಯಿರಿ; ಬಲಾತ್ಕಾರದಿಂದಲ್ಲ, ಆದರೆ ಇಷ್ಟಪೂರ್ವಕವಾಗಿಯೂ; ನೀಚ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ರವ್ಯಾಶೆಯಿಂದಲ್ಲ, ಸಿದ್ಧಮನಸ್ಸಿನಿಂದಲೂ ಮೇಲ್ವಿ ಚಾರಣೆ 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ದೇವರ ಸ್ವಾಸ್ಥ್ಯದ ಮೇಲೆ ದೊರೆತನಮಾಡುವವರಂತೆ ನಡೆಯದೆ ಮಂದೆಗೆ ಮಾದರಿಯಾಗಿಯೇ ನಡೆದು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ಪ್ರಧಾನ ಕುರುಬನು ಪ್ರತ್ಯಕ್ಷನಾಗುವಾಗ ನೀವು ಎಂದಿಗೂ ಬಾಡದ ಮಹಿಮೆಯುಳ್ಳ ಕಿರೀಟವನ್ನು ಹೊಂದ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ದೇ ರೀತಿಯಾಗಿ ಯೌವನಸ್ಥರೇ, ಹಿರಿಯರಿಗೆ ಅಧೀನರಾಗಿರ್ರಿ; ನೀವೆಲ್ಲರೂ ದೀನತೆಯೆಂಬ ವಸ್ತ್ರವನ್ನು ಧರಿಸ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ರಿಗೊಬ್ಬರು ಅಧೀನರಾಗಿರ್ರಿ. ದೇವರು ಅಹಂಕಾರಿಗಳನ್ನು ಎದುರಿಸುತ್ತಾನೆ. ದೀನರಿ ಗಾದರೊ ಕೃಪ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ುಗ್ರಹ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ಹೀಗಿರುವದರಿಂದ ದೇವರ ತ್ರಾಣವುಳ್ಳ ಹಸ್ತದ ಕೆಳಗೆ ನಿಮ್ಮನ್ನು ತಗ್ಗಿಸಿಕೊಳ್ಳಿರಿ; ಆತನು ತಕ್ಕ ಕಾಲದಲ್ಲಿ ನಿ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ಕ್ಕೆ ತ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ಮ್ಮ ಚಿಂತೆಯನ್ನೆಲ್ಲಾ ಆತನ ಮೇಲೆ ಹಾಕಿರಿ, ಆತನು ನಿಮಗೋಸ್ಕರ ಚಿಂತ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ಸ್ವಸ್ಥಚಿತ್ತರಾಗಿರ್ರಿ. ಎಚ್ಚರವಾಗಿರ್ರಿ; ನಿಮ್ಮ ವಿರೋಧಿ ಯಾಗಿರುವ ಸೈತಾನನು ಗರ್ಜಿಸುವ ಸಿಂಹದಂತೆ ಯಾರನ್ನು ನುಂಗ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ಹುಡುಕುತ್ತಾ ತಿರುಗ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ೀವು ನಂಬಿಕೆಯಲ್ಲಿ ದೃಢವಾಗಿದ್ದು ಅವನನ್ನು ಎದುರಿಸಿರಿ; ಲೋಕದಲ್ಲಿರುವ ನಿಮ್ಮ ಸಹೋದರರಿಗೂ ಅಂಥ ಬಾಧೆಗಳ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ಭವಿಸುತ್ತವೆಯೆಂದು ನಿಮಗೆ ತಿಳಿದದೆಯ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್ರಿಸ್ತ ಯೇಸುವಿನ ಮೂಲಕ ನಿಮ್ಮನ್ನು ತನ್ನ ನಿತ್ಯಪ್ರಭಾವಕ್ಕೆ ಕರೆದ ಕೃಪಾಪೂರ್ಣ ನಾದ ದೇವರು ತಾನೇ ನೀವು ಸ್ವಲ್ಪಕಾ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ಧೆಪಟ್ಟ ಮೇಲೆ ನಿಮ್ಮನ್ನು ಪರಿಪೂರ್ಣ ಮಾಡಿ ಸ್ಥಿರಪಡಿಸಿ ಬಲಪಡಿಸಿ ನೆಲೆಗೊಳ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ತನಿಗೆ ಮಹಿಮೆಯೂ ಅಧಿಪತ್ಯವೂ ಯುಗಯುಗಾಂತರ ಗಳಲ್ಲಿ ಇರಲಿ. 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ಿಮ್ಮನ್ನು ಎಚ್ಚರಿಸುವದಕ್ಕೂ ಇದೇ ದೇವರ ನಿಜವಾದ ಕೃಪೆ ಎಂದು ಸಾಕ್ಷಿ ಹೇಳುವದಕ್ಕೂ ನಿಮಗೆ ನಂಬಿಗಸ್ತ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ೋದರನೆಂದು ನಾನು ಎಣಿಸುವ ಸಿಲ್ವಾನನಿಂದ ಸಂಕ್ಷೇಪವಾಗಿ ಇದನ್ನು ಬರೆದಿದ್ದೇನೆ. ಈ ನಿಜವಾದ ಕೃಪೆಯಲ್ಲಿ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ಂತವರಾಗ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ಿಮ್ಮೊಂದಿಗೆ ಆರಿಸಿಕೊಂಡಂಥ ಬಾಬೆಲಿನಲ್ಲಿರುವ ಸಭೆಯು ನಿಮಗೆ ವಂದನೆ ಹೇಳುತ್ತದೆ. ನನ್ನ ಮಗನಾದ ಮಾರ್ಕನು ಸ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ಂದನೆ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ಪ್ರೀತಿಯಿಂದ ಮುದ್ದಿಟ್ಟು ಒಬ್ಬರನ್ನೊಬ್ಬರು ವಂದಿಸಿರಿ. ಕ್ರಿಸ್ತ ಯೇಸುವಿನಲ್ಲಿರುವ ನಿಮ್ಮೆಲ್ಲರಿಗೆ ಶಾಂತಿಯ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2026-10-20T06:11:17Z</dcterms:created>
  <dcterms:modified xsi:type="dcterms:W3CDTF">2026-10-20T06:11:17Z</dcterms:modified>
  <dc:title>1 ಪೇತ್ರನು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