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which Habakkuk the prophet did se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, how long shall I cry, and you will not hear! even cry out unto you of violence, and you will not save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, how long shall I cry, and you will not hear! even cry out unto you of violence, and you will not save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y do you show me iniquity, and cause me to behold grievance? for spoiling and violence are before me: and there are that raise up strife and content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y do you show me iniquity, and cause me to behold grievance? for spoiling and violence are before me: and there are that raise up strife and content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the law is slacked, and judgment does never go forth: for the wicked does compass about the righteous; therefore wrong judgment procee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the law is slacked, and judgment does never go forth: for the wicked does compass about the righteous; therefore wrong judgment procee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 all of you among the heathen, and regard, and wonder marvelously: for I will work a work in your days which all of you will not believe, though it be told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 all of you among the heathen, and regard, and wonder marvelously: for I will work a work in your days which all of you will not believe, though it be told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I raise up the Chaldeans, that bitter and hasty nation, which shall march through the breadth of the land, to possess the dwelling places that are not their'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I raise up the Chaldeans, that bitter and hasty nation, which shall march through the breadth of the land, to possess the dwelling places that are not their'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terrible and dreadful: their judgment and their dignity shall proceed of themselv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terrible and dreadful: their judgment and their dignity shall proceed of themselv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hall come all for violence: their faces shall sup up as the east wind, and they shall gather the captivity as the sa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hall come all for violence: their faces shall sup up as the east wind, and they shall gather the captivity as the san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scoff at the kings, and the princes shall be a scorn unto them: they shall deride every strong hold; for they shall heap dust, and take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scoff at the kings, and the princes shall be a scorn unto them: they shall deride every strong hold; for they shall heap dust, and take i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shall his mind change, and he shall pass over, and offend, imputing this his power unto his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shall his mind change, and he shall pass over, and offend, imputing this his power unto his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not from everlasting, O LORD my God, mine Holy One? we shall not die. O LORD, you have ordained them for judgment; and, O mighty God, you have established them for correcti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not from everlasting, O LORD my God, mine Holy One? we shall not die. O LORD, you have ordained them for judgment; and, O mighty God, you have established them for correcti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ke men as the fishes of the sea, as the creeping things, that have no ruler over them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ake up all of them with the angle, they catch them in their net, and gather them in their drag: therefore they rejoice and are gla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ake up all of them with the angle, they catch them in their net, and gather them in their drag: therefore they rejoice and are gla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ey sacrifice unto their net, and burn incense unto their drag; because by them their portion is fat, and their food abundan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ey sacrifice unto their net, and burn incense unto their drag; because by them their portion is fat, and their food abundan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all they therefore empty their net, and not spare continually to slay the nations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all they therefore empty their net, and not spare continually to slay the nations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3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என்னும் தீர்க்கதரிசி தரிசனமாய்க் கண்ட பா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ைந்துகொள்கிறான்; ஆதலால் நியாயம் புரட்ட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யாத ஒரு கிரியையை உங்கள் நாட்களில் நடப்ப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ங்களைக் கட்டிக்கொள்ள தேசத்தின் விசாலங்களில் நடந்த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ெடியும் பயங்கரமுமானவர்கள்; அவர்களுடைய நியாயமும் அவர்களுடைய மேன்மையும் அவர்களாலே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ரமுமாயிருக்கும்; அவர்களுடைய குதிரைவீரர் பரவுவார்கள்; அவர்களுடைய குதிரைவீரர் தூர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ர்கள்; இரைக்குத் தீவிரிக்கிற கழுகுகளைப்போல் பறந்த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வாளியா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நோக்கிக்கொண்டிருக்கிறதென்ன? துன்மார்க்கன் தன்னைப் பார்க்கிலும் நீதிமானை விழுங்கும்போத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ளனமாயிருக்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வலைக்குப் பலியிட்டுத் தன் பறிக்குத் தூபங்காட்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ோதும் கொன்றுபோடவேண்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2026-11-02T05:29:15Z</dcterms:created>
  <dcterms:modified xsi:type="dcterms:W3CDTF">2026-11-02T05:29:15Z</dcterms:modified>
  <dc:title>ஆபகூக்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