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ூகியனான பில்தாத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காரமும் பயங்கரமும் அவரிடத்தில் இருக்கிறது; அவர் தமது உன்னதமான ஸ்தலங்களில் சமாதானத்தை உண்டாக்க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சேனைகளுக்குத் தொகையுண்டோ? அவருடைய வெளிச்சம் யார்மேல் உதிக்காமலிருக்கிறது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யிருக்க, மனுஷன் தேவனுக்கு முன்பாக நீதிமானாயிருப்பது எப்படி? ஸ்திரீயினிடத்தில் பிறந்தவன் சுத்தமாயிருப்பது எப்படி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யிருக்க, மனுஷன் தேவனுக்கு முன்பாக நீதிமானாயிருப்பது எப்படி? ஸ்திரீயினிடத்தில் பிறந்தவன் சுத்தமாயிருப்பது எப்படி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ந்திரனை அண்ணாந்துபாரும், அதுவும் பிரகாசியாமலிருக்கிறது; நட்சத்திரங்களும் அவர் பார்வைக்குச் சுத்தமானவைகள் அ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ழுவாயிருக்கிற மனிதனும், பூச்சியாயிருக்கிற மனுபுத்திரனும் எம்மாத்திர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1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शूही बिल्दद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प्रभुता करना और डराना यह उसी का काम है; वह अपने ऊंचे ऊंचे स्थानों में शान्ति रख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ा उसकी सेनाओं की गिनती हो सकती? और कौन है जिस पर उसका प्रकाश नहीं पड़त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 मनुष्य ईश्वर की दृष्टि में धमीं क्योंकर ठहर सकता है? और जो स्त्री से उत्पन्न हुआ है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र निर्मल हो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देख, उसकी दृष्टि में चन्द्रमा भी अन्धेरा ठहरता, और तारे भी निर्मल नहीं ठहर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फिर मनुष्य की क्या गिनती जो कीड़ा है, और आदमी कहां रहा जो केंचुआ 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2026-10-21T07:48:22Z</dcterms:created>
  <dcterms:modified xsi:type="dcterms:W3CDTF">2026-10-21T07:48:22Z</dcterms:modified>
  <dc:title>अय्यूब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