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 heavens declare the glory of God; and the firmament shows his handiwork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Day unto day utters speech, and night unto night shows knowledge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re is no speech nor language, where their voice is not heard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ir line is gone out through all the earth, and their words to the end of the world. In them has he set a tabernacle for the sun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ir line is gone out through all the earth, and their words to the end of the world. In them has he set a tabernacle for the sun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Which is as a bridegroom coming out of his chamber, and rejoices as a strong man to run a rac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Which is as a bridegroom coming out of his chamber, and rejoices as a strong man to run a rac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His going forth is from the end of the heaven, and his circuit unto the ends of it: and there is nothing hid from the heat thereof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His going forth is from the end of the heaven, and his circuit unto the ends of it: and there is nothing hid from the heat thereof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 law of the LORD is perfect, converting the soul: the testimony of the LORD is sure, making wise the simple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 law of the LORD is perfect, converting the soul: the testimony of the LORD is sure, making wise the simple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 statutes of the LORD are right, rejoicing the heart: the commandment of the LORD is pure, enlightening the eyes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 statutes of the LORD are right, rejoicing the heart: the commandment of the LORD is pure, enlightening the eyes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 fear of the LORD is clean, enduring for ever: the judgments of the LORD are true and righteous altogether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 fear of the LORD is clean, enduring for ever: the judgments of the LORD are true and righteous altogether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More to be desired are they than gold, yea, than much fine gold: sweeter also than honey and the honeycomb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More to be desired are they than gold, yea, than much fine gold: sweeter also than honey and the honeycomb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Moreover by them is your servant warned: and in keeping of them there is great reward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Moreover by them is your servant warned: and in keeping of them there is great reward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Who can understand his errors? cleanse you me from secret faults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Keep back your servant also from arrogant sins; let them not have dominion over me: then shall I be upright, and I shall be innocent from the great transgression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Keep back your servant also from arrogant sins; let them not have dominion over me: then shall I be upright, and I shall be innocent from the great transgression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Let the words of my mouth, and the meditation of my heart, be acceptable in your sight, O LORD, my strength, and my redeemer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Let the words of my mouth, and the meditation of my heart, be acceptable in your sight, O LORD, my strength, and my redeemer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58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வானங்கள் தேவனுடைய மகிமையை வெளிப்படுத்துகிறது, ஆகாயவிரிவு அவருடைய கரங்களின் கிரியையை அறிவி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கலுக்குப் பகல் வார்த்தைகளைப் பொழிகிறது, இரவுக்கு இரவு அறிவைத் தெரிவி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ைகளுக்குப் பேச்சுமில்லை, வார்த்தையுமில்லை, அவைகளின் சத்தம் கேட்கப்படுவதும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கிலும் அவைகளின் சத்தம் பூமியெங்கும், அவைகளின் வசனங்கள் பூச்சக்கரத்துக் கடைசிவரை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ல்லுகிறது; அவைகளில் சூரியனுக்கு ஒரு கூடாரத்தை ஸ்தாபித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ு தன் மணவறையிலிருந்து புறப்படுகிற மணவாளனைப்போலிருந்து, பராக்கிரமசாலியைப்போல் தன் பாதையில் ஓ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கிழ்ச்சிய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வானங்களின் ஒரு முனையிலிருந்து புறப்பட்டு, அவைகளின் மறுமுனை வரைக்கும் சுற்றியோடுகிறது; அத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ாந்திக்கு மறைவானது ஒன்றும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ுடைய வேதம் குறைவற்றதும் ஆத்துமாவை உயிர்ப்பிக்கிறதுமாயிருக்கிறது; கர்த்தருடைய சாட்ச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த்தியமும், பேதையை ஞானியாக்குகிறதும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ுடைய நியாயங்கள் செம்மையும், இருதயத்தைச் சந்தோஷிப்பிக்கிறதுமாயிருக்கிறது; கர்த்தர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ற்பனை தூய்மையும், கண்களைத் தெளிவிக்கிறதும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ுக்குப் பயப்படுகிற பயம் சுத்தமும், என்றைக்கும் நிலைக்கிறதுமாயிருக்கிறது; கர்த்தர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ங்கள் உண்மையும், அவைகள் அனைத்தும் நீதியும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ைகள் பொன்னிலும், மிகுந்த பசும்பொன்னிலும் விரும்பப்படத்தக்கதும், தேனிலும் தேன்கூட்டிலிரு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ழுகும் தெளிதேனிலும் மதுரமுள்ளதுமாய் இ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ன்றியும் அவைகளால் உமது அடியேன் எச்சரிக்கப்படுகிறேன்; அவைகளைக் கைக்கொள்ளுகிறதினால் மிகுந்த பல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ண்ட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ன் பிழைகளை உணருகிறவன் யார்? மறைவான குற்றங்களுக்கு என்னை நீங்கலா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ுணிகரமான பாவங்களுக்கு உமது அடியேனை விலக்கிக்காரும், அவைகள் என்னை ஆண்டுகொள்ள ஒட்டாதிர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ொழுது நான் உத்தமனாகி, பெரும்பாதகத்துக்கு நீங்கலாயிரு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கன்மலையும் என் மீட்பருமாகிய கர்த்தாவே, என் வாயின் வார்த்தைகளும், என் இருதயத்தின் தியானம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மது சமுகத்தில் பிரீதியாயிருப்ப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2026-11-01T19:00:09Z</dcterms:created>
  <dcterms:modified xsi:type="dcterms:W3CDTF">2026-11-01T19:00:09Z</dcterms:modified>
  <dc:title>சங்கீதம்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