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hand of the LORD was upon me, and carried me out in the spirit of the LORD, and set me down in the midst of the valley which was full of b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hand of the LORD was upon me, and carried me out in the spirit of the LORD, and set me down in the midst of the valley which was full of bon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caused me to pass by them round about: and, behold, there were very many in the open valley; and, lo, they were very d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caused me to pass by them round about: and, behold, there were very many in the open valley; and, lo, they were very dr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me, Son of man, can these bones live? And I answered, O Lord GOD, you kno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me, Son of man, can these bones live? And I answered, O Lord GOD, you kno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aid unto me, Prophesy upon these bones, and say unto them, O all of you dry bones, hear the word of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aid unto me, Prophesy upon these bones, and say unto them, O all of you dry bones, hear the word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unto these bones; Behold, I will cause breath to enter into you, and all of you shall li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unto these bones; Behold, I will cause breath to enter into you, and all of you shall liv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lay sinews upon you, and will bring up flesh upon you, and cover you with skin, and put breath in you, and all of you shall live; and all of you shall know that I am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I prophesied as I was commanded: and as I prophesied, there was a noise, and behold a shaking, and the bones came together, bone to his bo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I prophesied as I was commanded: and as I prophesied, there was a noise, and behold a shaking, and the bones came together, bone to his b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I beheld, lo, the sinews and the flesh came up upon them, and the skin covered them above: but there was no breath i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I beheld, lo, the sinews and the flesh came up upon them, and the skin covered them above: but there was no breath i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Prophesy unto the wind, prophesy, son of man, and say to the wind, Thus says the Lord GOD; Come from the four winds, O breath, and breathe upon these slain, that they may li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prophesied as he commanded me, and the breath came into them, and they lived, and stood up upon their feet, an exceeding great arm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prophesied as he commanded me, and the breath came into them, and they lived, and stood up upon their feet, an exceeding great arm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said unto me, Son of man, these bones are the whole house of Israel: behold, they say, Our bones are dried, and our hope is lost: we are cut off for our par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prophesy and say unto them, Thus says the Lord GOD; Behold, O my people, I will open your graves, and cause you to come up out of your graves, and bring you into the land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know that I am the LORD, when I have opened your graves, O my people, and brought you up out of your grav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know that I am the LORD, when I have opened your graves, O my people, and brought you up out of your grav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all put my spirit in you, and all of you shall live, and I shall place you in your own land: then shall all of you know that I the LORD have spoken it, and performed it, says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word of the LORD came again unto me,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you son of man, take you one stick, and write upon it, For Judah, and for the children of Israel his companions: then take another stick, and write upon it, For Joseph, the stick of Ephraim and for all the house of Israel his companio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in them one to another into one stick; and they shall become one in yours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ren of your people shall speak unto you, saying, Will you not show us what you mean by the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ren of your people shall speak unto you, saying, Will you not show us what you mean by the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 unto them, Thus says the Lord GOD; Behold, I will take the stick of Joseph, which is in the hand of Ephraim, and the tribes of Israel his fellows, and will put them with him, even with the stick of Judah, and make them one stick, and they shall be one in mine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ticks whereon you write shall be in yours hand before their ey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y unto them, Thus says the Lord GOD; Behold, I will take the children of Israel from among the heathen, where they be gone, and will gather them on every side, and bring them into their own la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make them one nation in the land upon the mountains of Israel; and one king shall be king to them all: and they shall be no more two nations, neither shall they be divided into two kingdoms any more at a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ither shall they defile themselves any more with their idols, nor with their detestable things, nor with any of their transgressions: but I will save them out of all their dwelling places, wherein they have sinned, and will cleanse them: so shall they be my people, and I will be their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my servant shall be king over them; and they all shall have one shepherd: they shall also walk in my judgments, and observe my statutes, and do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I will make a covenant of peace with them; it shall be an everlasting covenant with them: and I will place them, and multiply them, and will set my sanctuary in the midst of them for evermo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My tabernacle also shall be with them: yea, I will be their God, and they shall be my peopl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My tabernacle also shall be with them: yea, I will be their God, and they shall be my peop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heathen shall know that I the LORD do sanctify Israel, when my sanctuary shall be in the midst of them for evermo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heathen shall know that I the LORD do sanctify Israel, when my sanctuary shall be in the midst of them for ever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கை என்மேல் அமர்ந்து, கர்த்தர் என்னை ஆவிக்குள்ளாக்கி வெளியே கொண்டுபோய் எலு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 ஒரு பள்ளத்தாக்கின் நடுவில்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ன்னை அவைகளின் அருகே சுற்றி நடக்கப்பண்ணினார்; இதோ, பள்ளத்தாக்கின் வெட்டவெளியிலே அந்த எலு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திரளாய்க்கிடந்தது; அவைகள் மிகவும் உலர்ந்த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என்னை நோக்கி: மனுபுத்திரனே, இந்த எலும்புகள் உயிரடையுமா என்று கேட்டார்; அதற்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தேவரீர் அதை அறி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ர்: நீ இந்த எலும்புகளைக் குறித்துத் தீர்க்கதரிசனம் உரைத்து, அவைகளைப் பார்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யது என்னவென்றால்: உலர்ந்த எலும்புகளே,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இந்த எலும்புகளை நோக்கி: இதோ, நான் உங்களுக்குள் ஆவியைப் பிரவேசி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யிர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உங்கள்மேல் நரம்புகளைச் சேர்த்து, உங்கள்மேல் மாம்சத்தை உண்டாக்கி, உங்களைத் தோலினா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ஆவியைக் கட்டளையிடுவேன்; அப்பொழுது நீங்கள் உயிரடைந்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ன்று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க்குக் கட்டளையிட்டபடியே நான் தீர்க்கதரிசனம் உரைத்தேன்; நான் தீர்க்கதரிசனம் உரைக்கையி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ச்சல் உண்டாயிற்று; இதோ, அசைவுண்டாகி, ஒவ்வொரு எலும்பும் தன்தன் எலும்போடே சேர்ந்து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பார்த்துக்கொண்டிருக்கையில் இதோ, அவைகள்மேல் நரம்புகளும் மாம்சமு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றமெங்கும் தோலினால் மூடப்பட்டது; ஆனாலும் அவைகளில் ஆவி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ர் என்னைப்பார்த்து: நீ ஆவியை நோக்கித் தீர்க்கதரிசனம் உரை; மனுபுத்திர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உரைத்து, ஆவியை நோக்கி: கர்த்தராகிய ஆண்டவர் உரைக்கிறது என்னவென்றால், ஆவி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சை நான்கிலுமிருந்து வந்து, கொலையுண்ட இவர்கள் உயிரடையும்படிக்கு இவர்கள்மேல் ஊது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க்குக் கற்பிக்கப்பட்டபடி நான் தீர்க்கதரிசனம் உரைத்தேன்; அப்பொழுது ஆவி அவர்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 அவர்கள் உயிரடைந்து, காலூன்றி, மகா பெரிய சேனையாய்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 என்னை நோக்கி: மனுபுத்திரனே, இந்த எலும்புகள் இஸ்ரவேல் வம்சத்தார் அனைவரு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ங்கள் எலும்புகள் உலர்ந்துபோயிற்று; எங்கள் நம்பிக்கை அற்றுப்போயிற்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ண்டுபோகிறோ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நீ தீர்க்கதரிசனம் உரைத்து, அவர்களோடே சொல்லவேண்டியது என்னவென்றால்: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இதோ, என் ஜனங்களே, நான் உங்கள் பிரேதக்குழிகளைத் திறந்து, உ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குழிகளிலிருந்து வெளிப்படவும், உங்களை இஸ்ரவேல் தேசத்துக்குவரவு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 ஜனங்களே, நான் உங்கள் பிரேதக்குழிகளைத் திறந்து, உங்களை உங்கள் பிரேதக்குழி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ப்பண்ணும்போ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ஆவியை உங்களுக்குள் வைப்பேன்; நீங்கள் உயிரடைவீர்கள்; நான் உங்களை உங்கள் தேசத்தில்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கர்த்தர் என்று அறிந்துகொள்வீர்கள்; இதைச் சொன்னேன், இதைச் செய்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புத்திரனே, நீ ஒரு கோலை எடுத்து, அதிலே யூதாவுக்கும் அதைச்சேர்ந்த இஸ்ரவேல் புத்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 என்று எழுதி; பின்பு வேறொரு கோலை எடுத்து, அதிலே எப்பிராயீமுக்கும் அதைச்சேர்ந்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அனைவருக்கும் அடுத்த யோசேப்பின் கோலென்று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ஒரே கோலாகும்படி ஒன்றோடொன்று இசையச்செய், அவைகள் உன் கையில் ஒன்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களின் பொருள் இன்னதென்று எங்களுக்கு அறிவிக்கமாட்டீரோ என்று உன் ஜனத்தின் புத்திரர் உ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 அவர்களை நோக்கி: கர்த்தராகிய ஆண்டவர் உரைக்கிறது என்னவென்றால், எப்பிராயீமுக்கும் அதைச்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கோத்திரங்களுக்கும் அடுத்த யோசேப்பின் கோலை எடுத்து, அதை யூதாவின் கோலோடே சேர்த்து, அவைக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குவேன்; அவைகள் என் கையில் ஒன்றாகும் என்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ல்லும்போது, நீ எழுதின கோல்கள் அவர்களுடைய கண்களுக்கு முன்பாக உன் கையில்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அவர்களை நோக்கி: கர்த்தராகிய ஆண்டவர் உரைக்கிறது என்னவென்றால், இதோ, நான் இஸ்ரவேல்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யிருக்கும் ஜாதிகளிடத்திலிருந்து அழைத்து, சுற்றிலுமிருந்து அவர்களைச் சேர்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யதேசத்திலே 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இஸ்ரவேலின் மலைகளாகிய தேசத்திலே ஒரே ஜாதியாக்குவேன்; ஒரே ராஜா அவர்கள் எல்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இருப்பார்; அவர் இனி இரண்டு ஜாதிகளாக இருப்பதில்லை: அவர்கள் இனி இரண்டு ராஜ்யங்களா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இனித் தங்கள் நரகலான விக்கிரகங்களினாலும் தங்கள் அருவருப்புகளினாலும் தங்களு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களினாலும் தங்களைத் தீட்டுப்படுத்துவதுமில்லை; அவர்கள் குடியிருந்து பாவஞ்செய்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ருந்தும் நான் அவர்களை நீங்கலாக்கி இரட்சித்து, அவர்களைச் சுத்தம்பண்ணுவேன்;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மாயிருப்பார்கள், நான் அவர்கள்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 தாசனாகிய தாவீது என்பவர் அவர்கள்மேல் ராஜாவாக இருப்பார்; அவர்கள் எல்லாருக்கும் ஒரே மேய்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 அப்பொழுது அவர்கள் என் நியாயங்களில் நடந்து, என் கட்டளைகளைக் கைக்கொண்டு, அவை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என் தாசனாகிய யாக்கோபுக்குக் கொடுத்ததும், உங்கள் பிதாக்கள் குடியிருந்ததுமான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ப்பார்கள்; அவர்களும் அவர்கள் பிள்ளைகளும் அவர்களுடைய பிள்ளைகளின் பிள்ளைகளும்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குடியிருப்பார்கள்; என் தாசனாகிய தாவீது என்பவர் என்றென்றைக்கும்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அவர்களோடே சமாதான உடன்படிக்கை செய்வேன்; அது அவர்களுக்கு நித்திய உடன்படிக்கை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 நிலைப்படுத்தி, அவர்களை வர்த்திக்கப்பண்ணி, அவர்கள் நடுவிலே என் பரிசுத்தஸ்த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ஸ்தா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வாசஸ்தலம் அவர்களிடத்தில் இருக்கும், நான் அவர்கள் தேவனாயிருப்பேன், அ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என் பரிசுத்த ஸ்தலம் அவர்கள் நடுவிலே என்றென்றைக்கும் இருக்கும்போது, நா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பண்ணுகிற கர்த்தர் என்று ஜாதிகள் அறிந்துகொள்வார்கள்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7]]></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2026-09-18T02:46:22Z</dcterms:created>
  <dcterms:modified xsi:type="dcterms:W3CDTF">2026-09-18T02:46:22Z</dcterms:modified>
  <dc:title>எசேக்கியேல்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