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he showed me Joshua the high priest standing before the angel of the LORD, and Satan standing at his right hand to resist him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he showed me Joshua the high priest standing before the angel of the LORD, and Satan standing at his right hand to resist him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LORD said unto Satan, The LORD rebuke you, O Satan; even the LORD that has chosen Jerusalem rebuke you: is not this a brand plucked out of the fire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LORD said unto Satan, The LORD rebuke you, O Satan; even the LORD that has chosen Jerusalem rebuke you: is not this a brand plucked out of the fire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LORD said unto Satan, The LORD rebuke you, O Satan; even the LORD that has chosen Jerusalem rebuke you: is not this a brand plucked out of the fire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ow Joshua was clothed with filthy garments, and stood before the angel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answered and spoke unto those that stood before him, saying, Take away the filthy garments from him. And unto him he said, Behold, I have caused yours iniquity to pass from you, and I will clothe you with change of raimen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answered and spoke unto those that stood before him, saying, Take away the filthy garments from him. And unto him he said, Behold, I have caused yours iniquity to pass from you, and I will clothe you with change of raimen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answered and spoke unto those that stood before him, saying, Take away the filthy garments from him. And unto him he said, Behold, I have caused yours iniquity to pass from you, and I will clothe you with change of raimen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 said, Let them set a fair turban upon his head. So they set a fair turban upon his head, and clothed him with garments. And the angel of the LORD stood b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 said, Let them set a fair turban upon his head. So they set a fair turban upon his head, and clothed him with garments. And the angel of the LORD stood b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angel of the LORD protested unto Joshua, saying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us says the LORD of hosts; If you will walk in my ways, and if you will keep my charge, then you shall also judge my house, and shall also keep my courts, and I will give you places to walk among these that stand b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us says the LORD of hosts; If you will walk in my ways, and if you will keep my charge, then you shall also judge my house, and shall also keep my courts, and I will give you places to walk among these that stand b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us says the LORD of hosts; If you will walk in my ways, and if you will keep my charge, then you shall also judge my house, and shall also keep my courts, and I will give you places to walk among these that stand by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ar now, O Joshua the high priest, you, and your fellows that sit before you: for they are men wondered at: for, behold, I will bring forth my servant the BRANCH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ar now, O Joshua the high priest, you, and your fellows that sit before you: for they are men wondered at: for, behold, I will bring forth my servant the BRANCH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ar now, O Joshua the high priest, you, and your fellows that sit before you: for they are men wondered at: for, behold, I will bring forth my servant the BRANCH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behold the stone that I have laid before Joshua; upon one stone shall be seven eyes: behold, I will engrave the graving thereof, says the LORD of hosts, and I will remove the iniquity of that land in one da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behold the stone that I have laid before Joshua; upon one stone shall be seven eyes: behold, I will engrave the graving thereof, says the LORD of hosts, and I will remove the iniquity of that land in one day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behold the stone that I have laid before Joshua; upon one stone shall be seven eyes: behold, I will engrave the graving thereof, says the LORD of hosts, and I will remove the iniquity of that land in one day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that day, says the LORD of hosts, shall all of you call every man his neighbour under the vine and under the fig tre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that day, says the LORD of hosts, shall all of you call every man his neighbour under the vine and under the fig tre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37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பிரதான ஆசாரியனாகிய யோசுவாவை எனக்குக் காண்பித்தார்; அவன் கர்த்தருடைய தூதனுக்கு மு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்றான்; சாத்தான் அவனுக்கு விரோதஞ்செய்ய அவன் வலதுபக்கத்திலே நி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சாத்தானை நோக்கி: கர்த்தர் உன்னைக் கடிந்துகொள்வாராக; சாத்தானே, எருசலேம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ந்துகொண்ட கர்த்தர் உன்னைக் கடிந்துகொள்வாராக; இவன் அக்கினியினின்று தப்புவிக்கப்பட்ட கொள்ளி அல்ல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ுவாவோவெனில் அழுக்கு வஸ்திரம் தரித்தவனாய்த் தூதனுக்கு முன்பாக நின்ற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க்கு முன்பாக நிற்கிறவர்களை நோக்கி: இவன்மேல் இருக்கிற அழுக்கு வஸ்திரங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ைந்துபோடுங்கள் என்றார்; பின்பு அவனை நோக்கி: பார் நான் உன் அக்கிரமத்தை உன்னிலிருந்து நீங்கச்செய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க்குச் சிறந்த வஸ்திரங்களைத் தரிப்பித்த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ரசின்மேல் சுத்தமான பாகையை வைப்பார்களாக என்றார்; அப்பொழுது சுத்தமான பாகையை அவன் சிரச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த்து, அவனுக்கு வஸ்திரங்களைத் தரிப்பித்தார்கள். கர்த்தருடைய தூதன் அங்கே நி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தூதன் யோசுவாவுக்குச் சாட்சியா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உரைக்கிறது என்னவென்றால்: நீ என் வழிகளில் நடந்து என் காவலைக் காத்தால், நீ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லயத்தில் நியாயம் விசாரிப்பாய்; என் பிராகாரங்களையும் காவல்காப்பாய்; இங்கே நிற்கிறவர்கள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லாவுகிறதற்கு இடம் நான் உனக்குக் கட்டளையி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ம், பிரதான ஆசாரியனாகிய யோசுவாவே, நீ கேள்; உனக்கு முன்பாக உட்கார்ந்திருக்கிற உன் தோழ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கக்கடவர்கள்; இவர்கள் அடையாளமாயிருக்கிற புருஷர்; இதோ, கிளை என்னப்பட்டவராகிய என் தாசன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யோசுவாவுக்கு முன்பாக வைத்த கல்; இந்த ஒரே கல்லின்மேல் ஏழு கண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க்கப்பட்டிருக்கிறது; இதோ, நான் அதின் சித்திரவேலையை நிறைவேற்றி இந்ததேசத்தில் அக்கிரமத்தை ஒரேநா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க்கிப்போடுவேன் என்று சேனைகளின்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நீங்கள் ஒருவரையொருவர் திராட்சச்செடியின் கீழும் அத்திமரத்தின்கீழும் வரவழைப்பீ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சேனைகளின் கர்த்தர் சொல்லுகிறார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2026-11-01T07:18:05Z</dcterms:created>
  <dcterms:modified xsi:type="dcterms:W3CDTF">2026-11-01T07:18:05Z</dcterms:modified>
  <dc:title>சகரியா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