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இந்த நகரத்திற்குள் பிரவேசியாமல், தான் வந்தவழியே திரும்பிப்போ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நிமித்தமும் என் தாசனாகிய தாவீதின் நிமித்தமும் நான் இந்த நகரத்தை இரட்சிக்கும்படிக்கு,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 கேட்டபோது, தன் வஸ்திரங்களைக் கிழித்து, இரட்டு உடுத்திக்கொண்டு, கர்த்தருடைய ஆலயத்தில் பிரவேசி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 கேட்டபோது, தன் வஸ்திரங்களைக் கிழித்து, இரட்டு உடுத்திக்கொண்டு, கர்த்தருடைய ஆலயத்தில் பிரவேசி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்விதமாய் எசேக்கியா ராஜாவின் ஊழியக்காரர் ஏசாயாவினிடத்தில் வந்து சொன்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? என்று சொல்ல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? என்று சொல்லுங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ு நிருபத்தை வாங்கி வாசித்த பின்பு, அவன் கர்த்தரின் ஆலயத்திற்குப் போய், அதைக் கர்த்தருக்கு முன்பாக விர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ு நிருபத்தை வாங்கி வாசித்த பின்பு, அவன் கர்த்தரின் ஆலயத்திற்குப் போய், அதைக் கர்த்தருக்கு முன்பாக விரி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சீரியா ராஜாவாகிய சனகெரிப் பிரயாணப்பட்டு, திரும்பிப் போய் நினிவேயில் இருந்துவ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அசீரியா ராஜாக்கள் அந்த ஜாதிகளையும் அவர்கள் தேசத்தையும் நாசமாக்க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அசீரியா ராஜாக்கள் அந்த ஜாதிகளையும் அவர்கள் தேசத்தையும் நாசமாக்க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தேவர்களை நெருப்பிலே போட்டுவிட்டது மெய்தான்; அவைகள் தேவர்கள் அல்லவே, மனுஷர் கைவேலையான மரமும் கல்லும்தானே; ஆகையால் அவைகளை நிர்த்தூளியாக்க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ல்லவோ உன் கண்களை மேட்டிமையாக ஏறெடுத்தாய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ல்லவோ உன் கண்களை மேட்டிமையாக ஏறெடுத்தாய்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ந்நியதேசங்களில் கிணறு வெட்டி தண்ணீர் குடித்தேன்; என் உள்ளங்கால்கள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ந்நியதேசங்களில் கிணறு வெட்டி தண்ணீர் குடித்தேன்; என் உள்ளங்கால்கள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வம்சத்தாரில் தப்பி மீந்திருக்கிறவர்கள் மறுபடியும் கீழே வேர்பற்றி மேலே கனிகொடுப்ப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 ದರಿಂದ ಕರ್ತನು ಅಶ್ಶೂರಿನ ಅರಸನನ್ನು ಕುರಿತು ಹೇಳುವದೇನಂದರೆ--ಅವನು ಈ ಪಟ್ಟಣದಲ್ಲಿ ಬರು ವದಿಲ್ಲ;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ಣವನ್ನು ಎಸೆಯುವದಿಲ್ಲ; ಗುರಾಣಿ ಹಿಡಿದುಕೊಂಡು ಅದರ ಮುಂದೆ ಸೇರುವದಿಲ್ಲ; ಅದಕ್ಕೆ ವಿರೋಧವಾಗಿ ದಿನ್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ನು ಬಂದ ಮಾರ್ಗವಾಗಿಯೇ ತಿರಿಗಿ ಹೋಗುವನು; ಆದರೆ ಅವನು ಈ ಪಟ್ಟಣದಲ್ಲಿ ಬರುವದಿಲ್ಲವೆ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ನನ್ನ ನಿಮಿತ್ತವೂ ನನ್ನ ಸೇವಕನಾದ ದಾವೀದನ ನಿಮಿತ್ತವೂ ನಾನು ಈ ಪಟ್ಟಣವನ್ನು ಕಾಪಾಡಿ ಅದನ್ನು ರಕ್ಷಿಸುವೆನ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ಸನಾದ ಹಿಜ್ಕೀಯನು ಅದನ್ನು ಕೇಳಿದಾಗ ತನ್ನ ವಸ್ತ್ರಗಳನ್ನು ಹರಿದುಕೊಂಡು ಗೋಣೀತಟ್ಟಿನಿಂದ ತನ್ನನ್ನು ಮುಚ್ಚ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ಮನೆಯಲ್ಲಿ ಪ್ರವೇಶ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ದೇ ರಾತ್ರಿಯಲ್ಲಿ ಏನಾಯಿತಂದರೆ, ಕರ್ತನ ದೂತನು ಹೊರಟು ಅಶ್ಶೂರಿನ ದಂಡಿನಲ್ಲಿ ಒಂದು ಲಕ್ಷ ಎಂಭತ್ತೈದು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ನ್ನು ಸಂಹರಿಸಿದನು. ಉದಯದಲ್ಲಿ ಜನರು ಎದ್ದಾಗ ಇಗೋ, ಅವರೆಲ್ಲರೂ ಸತ್ತು ಹೆಣಗಳ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ಅವನು ಗೋಣೀತಟ್ಟನ್ನು ಮುಚ್ಚಿಕೊಂಡ ಮನೆವಾರ್ತೆಯವ ನಾದ ಎಲ್ಯಾಕೀಮನನ್ನೂ ಲೇಖಕನಾದ ಶೆಬ್ನನನ್ನೂ ಯಾಜ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ರಿಯರನ್ನೂ ಆಮೋಚನ ಮಗನಾದ ಪ್ರವಾದಿಯಾದ ಯೆಶಾಯನ ಬಳಿಗೆ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ಅವನಿಗೆ ಹೇಳಿದ್ದೇನಂದರೆ--ಹಿಜ್ಕೀಯನು ಹೇಳುವದೇನಂದರೆ--ಇದು ಇಕ್ಕಟ್ಟೂ ಗದರಿಕೆಯೂ ನಿಂದೆಯೂ ಆದ ದಿವಸ;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ರಿಗೆಯ ಸಮಯವು ಬಂತು ಆದರೆ ಹೆರುವ ಶಕ್ತಿ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ಂದು ವೇಳೆ ನಿನ್ನ ದೇವರಾದ ಕರ್ತನು, ಜೀವವುಳ್ಳ ದೇವ ರನ್ನು ನಿಂದಿಸಲು ತನ್ನ ಯಜಮಾನನಾದ ಅಶ್ಶೂರಿನ ಅರಸ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ಲ್ಪಟ್ಟ ರಬ್ಷಾಕೆಯ ಮಾತುಗಳನ್ನು ಕೇಳಿ, ನಿನ್ನ ದೇವರಾದ ಕರ್ತನು ಕೇಳಿದ ಅವನ ಮಾತುಗಳಿಗೋಸ್ಕರ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ದರಿಸುವನು. ಆದ ದರಿಂದ ನೀನು ಉಳಿದವರಿಗೋಸ್ಕರ ಪ್ರಾರ್ಥನೆ ಸಲ್ಲಿಸ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ಗೆಯೇ ಅರಸನಾದ ಹಿಜ್ಕೀಯನ ಸೇವಕರು ಯೆಶಾಯನ ಬಳ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ಯೆಶಾಯನು ಅವರಿಗೆ -- ನೀವು ನಿಮ್ಮ ಯಜಮಾನನಿಗೆ ಹೇಳಬೇಕಾದದ್ದೇನಂದರೆ -- ನೀನು ಕೇಳಿದಂಥ, ಅಶ್ಶೂರಿನ ಅರಸನ ಸೇವಕ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ದೂಷಿಸಿದಂಥ, ಮಾತುಗಳನ್ನು ನೀವು ಕೇಳಿದ್ದಕ್ಕೋಸ್ಕರ ಭಯಪ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ನಾನು ಅವನ ಮೇಲೆ ಗಾಳಿಯನ್ನು ಕಳುಹಿಸುವೆನು. ಅವನು ಒಂದು ಸುದ್ದಿ ಯನ್ನು ಕೇಳಿ ತನ್ನ ದೇಶಕ್ಕೆ ಹಿಂತಿರು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ಲ್ಲದೆ ತನ್ನ ದೇಶದಲ್ಲಿ ಕತ್ತಿಯಿಂದ ಅವನನ್ನು ಬೀಳಮಾಡು ವೆನು ಎಂದು ಕರ್ತನು ಹ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ರಬ್ಷಾಕೆಯು ತಿರಿಗಿ ಹೋಗುತ್ತಿರುವಾಗ ಲಿಬ್ನದ ಮೇಲೆ ಯುದ್ಧಮಾಡುತ್ತಿರುವ ಅಶ್ಶೂರಿನ ಅರಸನನ್ನು ಕಂಡ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ಾಕೀಷನ್ನು ಬಿಟ್ಟನೆಂದು ಕೇಳ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ವನು ಕೂಷಿನ ಅರಸನಾದ ತಿರ್ಹಾಕನನ್ನು ಕುರಿತು--ಇಗೋ, ಅವನು ನಿನ್ನ ಮೇಲೆ ಯುದ್ಧ ಮಾಡಲು ಹೊರಟಿದ್ದಾನೆಂದು ಕೇಳ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ಿಗಿ ಹಿಜ್ಕೀ ಯನ ಬಳಿಗೆ ಸೇವಕರನ್ನು ಕಳುಹಿಸಿ ಹೇಳಿದ್ದೇನಂದರೆ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ು ಯೆಹೂದದ ಅರಸನಾದ ಹಿಜ್ಕೀಯನಿಗೆ ಹೇಳಬೇಕಾದದ್ದೇನಂದರೆ--ಯೆರೂಸಲೇಮು ಅಶ್ಶೂ ರಿನ ಅರಸನ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ಲ್ಪಡುವದಿಲ್ಲವೆಂದು ನೀನು ನಂಬಿರುವ ನಿನ್ನ ದೇವರು ನಿನ್ನನ್ನು ಮೋಸಗೊಳಿಸ 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ಗೋ, ಅಶ್ಶೂರಿನ ಅರಸುಗಳು ಎಲ್ಲಾ ದೇಶಗಳನ್ನು ಶಾಪಕೊಟ್ಟು ನಿರ್ಮೂಲ ಮಾಡಿದ ವರ್ತ ಮಾನವನ್ನು ಕೇಳಿದಿ. ಆದರ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ಕೊಳ್ಳು ವಿ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 ತಂದೆಗಳು ಹಾಳು ಮಾಡಿದ ಗೋಜಾನ್‌, ಖಾರಾನ್‌, ರೆಚೆಫ್‌, ತೆಲಸ್ಸಾರ್‌ನಲ್ಲಿದ್ದ ಎದೆನಿನ ಮಕ್ಕ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ಈ ಜನಾಂಗಗಳ ದೇವರುಗಳು ಅವರನ್ನು ತಪ್ಪಿಸಿ ಬಿಟ್ಟರೋ? ಹಮಾತಿನ ಅರಸನೂ ಅರ್ಫಾದಿನ ಅರಸನೂ ಸೆಫರ್ವಯಿಮ್‌ ಪಟ್ಟಣದ, ಹೇ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್ವಾ ಅರಸನೂ ಎಲ್ಲಿ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ಿಜ್ಕೀ ಯನು ಸೇವಕರ ಕೈಯಿಂದ ಪತ್ರವನ್ನು ತಕ್ಕೊಂಡು ಓದಿದಾಗ ಹಿಜ್ಕೀಯನು ಕರ್ತನ ಮನೆಗೆ ಹೋಗಿ ಅದನ್ನು ಕರ್ತ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ಲ್ಲದೆ ಹಿಜ್ಕೀಯನು ಕರ್ತನ ಮುಂದೆ ಪ್ರಾರ್ಥನೆ ಮಾಡಿ ಹೇಳಿದ್ದೇನಂದರೆ--ಕೆರೂಬಿಗಳ ಮಧ್ಯದಲ್ಲಿ ವಾಸ ವ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ದೇವರಾದ ಕರ್ತನೇ, ನೀನೊಬ್ಬನೇ ಭೂಮಿಯ ಎಲ್ಲಾ ರಾಜ್ಯಗಳಿಗೆ ದೇವ ರ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ಶ್ಶೂರಿನ ಅರಸನಾದ ಸನ್ಹೇರೀಬನು ಹಿಂತಿರುಗಿಹೋಗಿ ನಿನೆವೆಯಲ್ಲಿ ವಾಸ 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ನೇ ಆಕಾಶವನ್ನೂ ಭೂಮಿಯನ್ನೂ ಉಂಟು ಮಾಡಿದ್ದೀ. ಕರ್ತನೇ, ಕಿವಿ ಕೊಟ್ಟು ಕೇಳು; ಕರ್ತನೆ, ಕಣ್ಣ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ರೆದುನೋಡು. ಸನ್ಹೇರೀಬನು ಜೀವವುಳ್ಳ ದೇವರನ್ನು ನಿಂದಿಸಿ ಕಳುಹಿಸಿದ ಮಾತು ಗಳ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ಅವನು ತನ್ನ ದೇವರಾದ ನಿಸ್ರೋಕನ ಮನೆಯಲ್ಲಿ ಆರಾಧಿಸುತ್ತಿರುವಾಗ ಅವನ ಮಕ್ಕಳಾದ ಅದ್ರಮ್ಮೆಲೆಕನೂ ಸರೆಚೆರನೂ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ಿಂದ ಹೊಡೆದು ಅರರಾಟ್‌ ದೇಶಕ್ಕೆ ತಪ್ಪಿಸಿಕೊಂಡು ಹೋದರು. ಅವನ ಮಗನಾದ ಏಸರ್‌ಹದ್ದೋನನು ಅವನಿಗೆ ಬದಲಾಗಿ ಅರಸ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ೇ, ನಿಶ್ಚಯವಾಗಿ ಅಶ್ಶೂರಿನ ಅರಸುಗಳು ಜನಾಂಗಗಳನ್ನೂ ಅವರ ದೇಶಗಳನ್ನೂ ಹಾಳು ಮಾಡಿ ಅವರ ದೇವರ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ಲ್ಲಿ ಹಾಕ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ು ದೇವರುಗಳಲ್ಲ, ಮನುಷ್ಯನ ಕೈಕೆಲಸವಾದ ಕಟ್ಟಿಗೆಯೂ ಕಲ್ಲೂ ಆ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ದ ರಿಂದ ಅವರು ಅವುಗಳನ್ನು ನಾಶಮಾಡಿದ್ದಾರೆ. ಆದರೆ ಈಗ ನಮ್ಮ ದೇವರಾದ ಕರ್ತನೇ, ನೀನೊಬ್ಬನೇ ದೇವರಾದ ಕರ್ತನಾಗಿದ್ದ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ಭೂಮಿಯ ಎಲ್ಲಾ ರಾಜ್ಯಗಳೂ ತಿಳಿಯುವ ಹಾಗೆ ನಮ್ಮನ್ನು ಅವನ ಕೈಯಿಂದ ತಪ್ಪಿಸಿ ರಕ್ಷಿಸ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ಆಮೋಚನ ಮಗನಾದ ಯೆಶಾಯನು ಹಿಜ್ಕೀಯನಿಗೆ ಹೇಳಿ ಕಳುಹಿಸಿದ್ದೇನಂದರೆ--ಇಸ್ರಾ ಯೇಲಿನ ದೇವರಾದ ಕರ್ತನು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 --ಅಶ್ಶೂರಿನ ಅರಸನಾದ ಸನ್ಹೇರೀಬನನ್ನು ಕುರಿತು ನೀನು ನನಗೆ ಪ್ರಾರ್ಥನೆ ಮಾಡಿದ್ದನ್ನು ನಾನು ಕೇಳ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ವನನ್ನು ಕುರಿತು ಹೇಳಿದ ವಾಕ್ಯ ವ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ಚೀಯೋನಿನ ಮಗಳಾದ ಕನ್ಯಾಸ್ತ್ರೀ ನಿನ್ನನ್ನು ಉದಾಸೀನ ಮಾಡಿ ನಿನಗೆ ಅಪಹಾಸ್ಯ ಮಾಡು ತ್ತಾಳೆ; ಯೆರೂಸಲೇಮಿನ ಕುಮಾರ್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ಹಿಂದೆ ತಲೆ ಅಲ್ಲಾಡಿಸುತ್ತ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ಾರನ್ನು ನಿಂದಿಸಿ ದೂಷಿ ಸಿದಿ? ಯಾರಿಗೆ ವಿರೋಧವಾಗಿ ಸ್ವರವನ್ನು ಎತ್ತಿ ನಿನ್ನ ಕಣ್ಣುಗಳನ್ನು ಮೇಲಕ್ಕೆ ಎತ್ತಿದ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ಪರಿಶುದ್ಧನಿಗೆ ವಿರೋಧವಾಗಿ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ನ್ನ ಸೇವಕರ ಮುಖಾಂತರ ಕರ್ತನನ್ನು ನಿಂದಿಸಿ ಹೇಳಿದ್ದು--ನಾನು ನನ್ನ ಹೆಚ್ಚಾದ ರಥಗಳಿಂದ ಪರ್ವತಗಳ ಶಿಖರ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ಬನೋನಿನ ಪಾರ್ಶ್ವಗಳಿಗೂ ಹೋಗಿ ಅದರ ಉನ್ನತ ವಾದ ದೇವದಾರುಗಳನ್ನೂ ಅದರ ಮುಖ್ಯವಾದ ತುರಾಯಿ ಮರಗಳನ್ನೂ ಕಡಿದು ಅದರ ಅಂಚ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ಡಿ ಸ್ಥಳಗಳಲ್ಲಿಯೂ ಅದರ ಫಲವುಳ್ಳ ಅಡವಿಯ ಲ್ಲಿಯೂ ಸೇರ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ನು ಅಗೆದು ಅನ್ಯರ ನೀರನ್ನು ಕುಡಿದಿದ್ದೇನೆ; ನನ್ನ ಅಂಗಾಲುಗಳಿಂದ ಕೋಟೆ ಸ್ಥಳಗಳ ಪ್ರವಾಹಗಳನ್ನು ಬತ್ತಿಹೋಗ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ನು ಅದನ್ನು ಮಾಡಿದೆನೆಂದು ನೀನು ಬಹುಕಾಲದಿಂದಲೂ ನಾನು ಅದನ್ನು ನಿರೂಪಿಸಿದ್ದೇ ನೆಂದು ನೀನು ಪೂರ್ವದ ದಿವಸ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 ಲಿಲ್ಲವೋ? ಈಗ ಅದನ್ನು ನಾನು ಅನುಭವಿಸುವಂತೆ ಮಾಡಿದ್ದೇನೆ, ನೀನು ಬಲವಾದ ಪಟ್ಟಣಗಳನ್ನು ಹಾಳಾದ ದಿಬ್ಬೆಗಳ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ಬಿಡುವ ಹಾಗೆ ಇರು ವ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ದರಿಂದ ಅವುಗಳ ನಿವಾಸಿಗಳು ಬಲ ಹೀನರಾಗಿ ಹೆದರಿ ನಾಚಿಕೆಪಟ್ಟರು. ಹೊಲದ ಹುಲ್ಲಿನ ಹಾಗೆಯೂ ಹಸುರು ಪಲ್ಯದ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ಳಿಗೆಗೆಳ ಮೇಲಿರುವ ಹುಲ್ಲಿನ ಹಾಗೆಯೂ ಬೆಳೆಯುವದಕ್ಕಿಂತ ಮುಂಚೆ ಬಾಡುವ ಪೈರಿನ ಹಾಗೆಯೂ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ಿನ್ನ ಕೂತಿರುವಿಕೆಯನ್ನೂ ಹೊರಡುವಿಕೆಯನ್ನೂ ನಿನ್ನ ಬರುವಿಕೆಯನ್ನೂ ನೀನು ನನಗೆ ವಿರೋಧವಾಗಿ ಮಾಡುವ ರೌದ್ರ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ೀನು ನನಗೆ ವಿರೋಧವಾಗಿ ಮಾಡುವ ನಿನ್ನ ರೌದ್ರವೂ ನಿನ್ನ ಅಹಂಕಾರವೂ ನನ್ನ ಕಿವಿಗಳಲ್ಲಿ ಬಂದದರಿಂದ ನಾ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ಿಯನ್ನು ನಿನ್ನ ಮೂಗಿನಲ್ಲಿಯೂ ನನ್ನ ಕಡಿವಾಣವನ್ನು ನಿನ್ನ ಬಾಯಲ್ಲಿಯೂ ಹಾಕಿ ನೀನು ಬಂದ ಮಾರ್ಗದಲ್ಲಿ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ತಿರುಗ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ಿನಗೆ ಗುರುತು ಇದೇ--ಈ ವರುಷದಲ್ಲಿ ತನ್ನಷ್ಟಕ್ಕೆ ತಾನೇ ಬೆಳೆದದ್ದನ್ನೂ ಎರಡನೇ ವರುಷದಲ್ಲಿ ಅದರಿಂದ ಮೊಳೆತದ್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ುವಿರಿ; ಆದರೆ ಮೂರನೇ ವರುಷ ದಲ್ಲಿ ನೀವು ಬಿತ್ತಿ ಕೊಯ್ಯಿರಿ; ದ್ರಾಕ್ಷೇ ತೋಟಗಳನ್ನು ನೆಟ್ಟು ಅವುಗಳ ಫಲ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ಯೆಹೂದದ ಮನೆತನದಲ್ಲಿ ಉಳಿದು ತಪ್ಪಿಸಿಕೊಂಡವರು ತಿರಿಗಿ ಕೆಳಗೆ ಬೇರೂರಿ ಮೇಲಕ್ಕೆ ಫಲ ಬಿ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ಯೆರೂ ಸಲೇಮಿನಿಂದ ಉಳಿದವರೂ ಚಿಯೋನ್‌ ಪರ್ವತ ದಿಂದ ತಪ್ಪಿಸಿಕೊಂಡವರೂ ಹೊರಡುವರು. ಸೈನ್ಯಗಳ ಕರ್ತನ ಆಸಕ್ತಿಯು ಇ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2026-10-20T05:19:17Z</dcterms:created>
  <dcterms:modified xsi:type="dcterms:W3CDTF">2026-10-20T05:19:17Z</dcterms:modified>
  <dc:title>2 ಅರಸುಗಳು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