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presProps" Target="presProps.xml"/>
  <Relationship Id="rId108" Type="http://schemas.openxmlformats.org/officeDocument/2006/relationships/viewProps" Target="viewProps.xml"/>
  <Relationship Id="rId10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யீர் மலைவழியாய் ஓரேபுக்குப் பதினொருநாள் பிரயாண தூரத்திலுள்ள காதேஸ்பர்னேயாவிலிரு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யீர் மலைவழியாய் ஓரேபுக்குப் பதினொருநாள் பிரயாண தூரத்திலுள்ள காதேஸ்பர்னேயாவிலிரு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யீர் மலைவழியாய் ஓரேபுக்குப் பதினொருநாள் பிரயாண தூரத்திலுள்ள காதேஸ்பர்னேயாவிலிருந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ூப்புக்கு எதிராகவும், பாரானுக்கும் தோப்பேலுக்கும் லாபானுக்கும் ஆஸரோத்துக்கும் திசாகாபுக்கும் நடுவாகவும் இருக்கிற யோர்தானுக்கும் இக்கரையான வனாந்தரத்தின் சமனான வெளியிலே வந்தபோது, மோசே இஸ்ரவேலர் எல்லாரையும் நோக்கிச் சொன்ன வசனங்களாவன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ூப்புக்கு எதிராகவும், பாரானுக்கும் தோப்பேலுக்கும் லாபானுக்கும் ஆஸரோத்துக்கும் திசாகாபுக்கும் நடுவாகவும் இருக்கிற யோர்தானுக்கும் இக்கரையான வனாந்தரத்தின் சமனான வெளியிலே வந்தபோது, மோசே இஸ்ரவேலர் எல்லாரையும் நோக்கிச் சொன்ன வசனங்களாவன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ின் குடியிருந்த எமோரியரின் ராஜாவாகிய சீகோனையும், எத்ரேயின் அருகே அஸ்தரோத்தில் குடியிருந்த பாசானின் ராஜாவாகிய சீகோனையும், எத்ரேயின் அருகே அஸ்தரோத்தில் குடியிருந்த பாசானின் ராஜாவாகிய ஓக் என்பவனையும், மோசே முறிய அடித்தபின்ப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ஸ்போனின் குடியிருந்த எமோரியரின் ராஜாவாகிய சீகோனையும், எத்ரேயின் அருகே அஸ்தரோத்தில் குடியிருந்த பாசானின் ராஜாவாகிய சீகோனையும், எத்ரேயின் அருகே அஸ்தரோத்தில் குடியிருந்த பாசானின் ராஜாவாகிய ஓக் என்பவனையும், மோசே முறிய அடித்தபின்ப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ற்பதாம் வருஷம் பதினோராம் மாதம் முதல் தேதியிலே, மோசே இஸ்ரவேல் புத்திரருக்குச் சொல்லும்படி தனக்குக் கர்த்தர் விதித்த யாவையும் அவர்களுக்குச்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ற்பதாம் வருஷம் பதினோராம் மாதம் முதல் தேதியிலே, மோசே இஸ்ரவேல் புத்திரருக்குச் சொல்லும்படி தனக்குக் கர்த்தர் விதித்த யாவையும் அவர்களுக்குச் சொன்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ற்பதாம் வருஷம் பதினோராம் மாதம் முதல் தேதியிலே, மோசே இஸ்ரவேல் புத்திரருக்குச் சொல்லும்படி தனக்குக் கர்த்தர் விதித்த யாவையும் அவர்களுக்குச் சொன்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ர்தானுக்கு இப்புறத்திலிருக்கிற மோவாபின் தேசத்தில் மோசே இந்த நியாயப்பிரமாணத்தை விவரித்துக் காண்பிக்கத் தொடங்கி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ர்தானுக்கு இப்புறத்திலிருக்கிற மோவாபின் தேசத்தில் மோசே இந்த நியாயப்பிரமாணத்தை விவரித்துக் காண்பிக்கத் தொடங்கி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ஓரேபிலே நம்முடைய தேவனாகிய கர்த்தர் நம்மோடே சொன்னது என்னவென்றால்: நீங்கள் இந்த மலையருகே தங்கியிருந்தது போத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ிரும்பிப் பிரயாணம் புறப்பட்டு, எமோரியரின் மலைநாட்டிற்கும், அதற்கு அடுத்த எல்லா சமனான வெளிகளிலும் குன்றுகளிலும் பள்ளத்தாக்குகளிலும், தென்திசையிலும் கடலோரத்திலும் இருக்கிற கானானியரின் தேசத்துக்கும், லீபனோனுக்கும், ஐப்பிராத்து நதி என்னும் பெரிய நதிவரைக்கும் போ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ிரும்பிப் பிரயாணம் புறப்பட்டு, எமோரியரின் மலைநாட்டிற்கும், அதற்கு அடுத்த எல்லா சமனான வெளிகளிலும் குன்றுகளிலும் பள்ளத்தாக்குகளிலும், தென்திசையிலும் கடலோரத்திலும் இருக்கிற கானானியரின் தேசத்துக்கும், லீபனோனுக்கும், ஐப்பிராத்து நதி என்னும் பெரிய நதிவரைக்கும் போ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திரும்பிப் பிரயாணம் புறப்பட்டு, எமோரியரின் மலைநாட்டிற்கும், அதற்கு அடுத்த எல்லா சமனான வெளிகளிலும் குன்றுகளிலும் பள்ளத்தாக்குகளிலும், தென்திசையிலும் கடலோரத்திலும் இருக்கிற கானானியரின் தேசத்துக்கும், லீபனோனுக்கும், ஐப்பிராத்து நதி என்னும் பெரிய நதிவரைக்கும் போ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ந்தத் தேசத்தை உங்களுக்கு முன்பாக வைத்தேன்; நீங்கள் போய், கர்த்தர் உங்கள் பிதாக்களாகிய ஆபிரகாமுக்கும் ஈசாக்குக்கும் யாக்கோபுக்கும் அவர்களுக்குப் பின்வரும் அவர்கள் சந்ததிக்கும் ஆணையிட்டுக்கொடுத்த அந்தத் தேசத்தைச் சுதந்தரித்துக்கொள்ளுங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ந்தத் தேசத்தை உங்களுக்கு முன்பாக வைத்தேன்; நீங்கள் போய், கர்த்தர் உங்கள் பிதாக்களாகிய ஆபிரகாமுக்கும் ஈசாக்குக்கும் யாக்கோபுக்கும் அவர்களுக்குப் பின்வரும் அவர்கள் சந்ததிக்கும் ஆணையிட்டுக்கொடுத்த அந்தத் தேசத்தைச் சுதந்தரித்துக்கொள்ளுங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 இந்தத் தேசத்தை உங்களுக்கு முன்பாக வைத்தேன்; நீங்கள் போய், கர்த்தர் உங்கள் பிதாக்களாகிய ஆபிரகாமுக்கும் ஈசாக்குக்கும் யாக்கோபுக்கும் அவர்களுக்குப் பின்வரும் அவர்கள் சந்ததிக்கும் ஆணையிட்டுக்கொடுத்த அந்தத் தேசத்தைச் சுதந்தரித்துக்கொள்ளுங்கள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க்காலத்தில் நான் உங்களை நோக்கி: நான் ஒருவனாக உங்கள் பாரத்தைத் தாங்கக் கூட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தேவனாகிய கர்த்தர் உங்களைப் பெருகப்பண்ணினார்; இதோ, இந்நாளில் நீங்கள் வானத்து நட்சத்திரங்களைப்போலத் திரளாயிருக்கிறீ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ங்கள் தேவனாகிய கர்த்தர் உங்களைப் பெருகப்பண்ணினார்; இதோ, இந்நாளில் நீங்கள் வானத்து நட்சத்திரங்களைப்போலத் திரளாயிருக்கிற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ப்பொழுது இருக்கிறதைப் பார்க்கிலும் ஆயிரமடங்கு அதிகமாகும்படி உங்கள் பிதாக்களின் தேவனாகிய கர்த்தர் உங்களுக்குச் சொல்லியபடியே உங்களை ஆசீர்வதிப்பார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ப்பொழுது இருக்கிறதைப் பார்க்கிலும் ஆயிரமடங்கு அதிகமாகும்படி உங்கள் பிதாக்களின் தேவனாகிய கர்த்தர் உங்களுக்குச் சொல்லியபடியே உங்களை ஆசீர்வதிப்பார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நீங்கள் எனக்குப் பிரதியுத்தரமாக: கர்த்தருக்கு விரோதமாகப் பாவஞ்செய்தோம்; நம்முடைய தேவனாகிய கர்த்தர் எங்களுக்குக் கட்டளையிட்டபடியெல்லாம் நாங்கள் போய் யுத்தம்பண்ணுவோம் என்று சொல்லி, நீங்கள் யாவரும் உங்கள் ஆயுதங்களைத் தரித்துக்கொண்டு, மலையின்மேல் ஏற ஆயத்தமாயிருந்த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நீங்கள் எனக்குப் பிரதியுத்தரமாக: கர்த்தருக்கு விரோதமாகப் பாவஞ்செய்தோம்; நம்முடைய தேவனாகிய கர்த்தர் எங்களுக்குக் கட்டளையிட்டபடியெல்லாம் நாங்கள் போய் யுத்தம்பண்ணுவோம் என்று சொல்லி, நீங்கள் யாவரும் உங்கள் ஆயுதங்களைத் தரித்துக்கொண்டு, மலையின்மேல் ஏற ஆயத்தமாயிருந்தீ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ப்பொழுது நீங்கள் எனக்குப் பிரதியுத்தரமாக: கர்த்தருக்கு விரோதமாகப் பாவஞ்செய்தோம்; நம்முடைய தேவனாகிய கர்த்தர் எங்களுக்குக் கட்டளையிட்டபடியெல்லாம் நாங்கள் போய் யுத்தம்பண்ணுவோம் என்று சொல்லி, நீங்கள் யாவரும் உங்கள் ஆயுதங்களைத் தரித்துக்கொண்டு, மலையின்மேல் ஏற ஆயத்தமாயிருந்தீ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் வருத்தத்தையும் பிரயாசத்தையும் வழக்குகளையும் நான் ஒருவனாய்த் தாங்குவது எப்படி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கர்த்தர் என்னைப் பார்த்து: நீங்கள் உங்கள் சத்துருக்களுக்கு முன்பாக முறிந்துபோகாதபடிக்கு, போகாமலும் யுத்தம்பண்ணாமலும் இருப்பீர்களாக; நான் உங்கள் நடுவே இரேன் என்று அவர்களுக்குச் சொல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கர்த்தர் என்னைப் பார்த்து: நீங்கள் உங்கள் சத்துருக்களுக்கு முன்பாக முறிந்துபோகாதபடிக்கு, போகாமலும் யுத்தம்பண்ணாமலும் இருப்பீர்களாக; நான் உங்கள் நடுவே இரேன் என்று அவர்களுக்குச்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 அதிபதிகளை ஏற்படுத்தும்பொருட்டு, உங்கள் கோத்திரங்களில் ஞானமும் விவேகமும் அறிவும் உள்ளவர்கள் என்று பேர்பெற்ற மனிதரைத் தெரிந்துகொள்ளுங்கள் என்று சொன்ன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உங்களுக்கு அதிபதிகளை ஏற்படுத்தும்பொருட்டு, உங்கள் கோத்திரங்களில் ஞானமும் விவேகமும் அறிவும் உள்ளவர்கள் என்று பேர்பெற்ற மனிதரைத் தெரிந்துகொள்ளுங்கள் என்று சொன்ன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டியே நான் உங்களுக்குச் சொன்னேன்; நீங்களோ செவிகொடாமல், கர்த்தருடைய கட்டளைக்கு விரோதமாகத் துணிந்து மலையின்மேல் ஏறினீ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ப்படியே நான் உங்களுக்குச் சொன்னேன்; நீங்களோ செவிகொடாமல், கர்த்தருடைய கட்டளைக்கு விரோதமாகத் துணிந்து மலையின்மேல் ஏறின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ீங்கள் எனக்குப் பிரதியுத்தரமாக: நீர் செய்யச்சொன்ன காரியம் நல்லது என்ற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ந்த மலையிலே குடியிருந்த எமோரியர் உங்களை எதிர்க்கும்படி புறப்பட்டுவந்து, தேனீக்கள் துரத்துகிறதுபோல உங்களைத் துரத்தி, உங்களைச் சேயீர் தொடங்கி ஓர்மாமட்டும் முறிய அடித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ந்த மலையிலே குடியிருந்த எமோரியர் உங்களை எதிர்க்கும்படி புறப்பட்டுவந்து, தேனீக்கள் துரத்துகிறதுபோல உங்களைத் துரத்தி, உங்களைச் சேயீர் தொடங்கி ஓர்மாமட்டும் முறிய அடித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அந்த மலையிலே குடியிருந்த எமோரியர் உங்களை எதிர்க்கும்படி புறப்பட்டுவந்து, தேனீக்கள் துரத்துகிறதுபோல உங்களைத் துரத்தி, உங்களைச் சேயீர் தொடங்கி ஓர்மாமட்டும் முறிய அடித்த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ஞானமும் அறிவுமுள்ள மனிதராகிய உங்கள் கோத்திரங்களின் வம்சபதிகளைத் தெரிந்துகொண்டு, அவர்கள் உங்களுக்குத் தலைவராயிருக்கும்படி, ஆயிரம்பேருக்குத்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உங்கள் கோத்திரங்களில் அதிகாரிகளாகவும் ஏற்படுத்திவைத்த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ஞானமும் அறிவுமுள்ள மனிதராகிய உங்கள் கோத்திரங்களின் வம்சபதிகளைத் தெரிந்துகொண்டு, அவர்கள் உங்களுக்குத் தலைவராயிருக்கும்படி, ஆயிரம்பேருக்குத்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உங்கள் கோத்திரங்களில் அதிகாரிகளாகவும் ஏற்படுத்திவைத்த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ஞானமும் அறிவுமுள்ள மனிதராகிய உங்கள் கோத்திரங்களின் வம்சபதிகளைத் தெரிந்துகொண்டு, அவர்கள் உங்களுக்குத் தலைவராயிருக்கும்படி, ஆயிரம்பேருக்குத்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உங்கள் கோத்திரங்களில் அதிகாரிகளாகவும் ஏற்படுத்திவைத்த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நான் ஞானமும் அறிவுமுள்ள மனிதராகிய உங்கள் கோத்திரங்களின் வம்சபதிகளைத் தெரிந்துகொண்டு, அவர்கள் உங்களுக்குத் தலைவராயிருக்கும்படி, ஆயிரம்பேருக்குத் அதிபதிகளாகவும், நூறுபேருக்கு அதிபதிகளாகவும், ஐம்பதுபேருக்கு அதிபதிகளாகவும், பத்துப்பேருக்கு அதிபதிகளாகவும் உங்கள் கோத்திரங்களில் அதிகாரிகளாகவும் ஏற்படுத்திவைத்த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ங்கள் திரும்பிவந்து, கர்த்தருடைய சமுகத்தில் அழுதீர்கள்; கர்த்தர் உங்கள் சத்தத்தைக்கேட்கவில்லை, உங்களுக்குச் செவிகொடுக்கவும் இ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நீங்கள் திரும்பிவந்து, கர்த்தருடைய சமுகத்தில் அழுதீர்கள்; கர்த்தர் உங்கள் சத்தத்தைக்கேட்கவில்லை, உங்களுக்குச் செவிகொடுக்கவும் இ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உங்களுடைய நியாயாதிபதிகளை நான் நோக்கி: நீங்கள் உங்கள் சகோதரரின் வியாச்சியங்களைக் கேட்டு, இருபட்சத்தாராகிய உங்கள் சகோதரருக்கும், அவர்களிடத்தில் தங்கும் அந்நியனுக்கும், நீதியின்படி தீர்ப்புச்செய்ய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உங்களுடைய நியாயாதிபதிகளை நான் நோக்கி: நீங்கள் உங்கள் சகோதரரின் வியாச்சியங்களைக் கேட்டு, இருபட்சத்தாராகிய உங்கள் சகோதரருக்கும், அவர்களிடத்தில் தங்கும் அந்நியனுக்கும், நீதியின்படி தீர்ப்புச்செய்யுங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உங்களுடைய நியாயாதிபதிகளை நான் நோக்கி: நீங்கள் உங்கள் சகோதரரின் வியாச்சியங்களைக் கேட்டு, இருபட்சத்தாராகிய உங்கள் சகோதரருக்கும், அவர்களிடத்தில் தங்கும் அந்நியனுக்கும், நீதியின்படி தீர்ப்புச்செய்ய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க்காலத்திலே உங்களுடைய நியாயாதிபதிகளை நான் நோக்கி: நீங்கள் உங்கள் சகோதரரின் வியாச்சியங்களைக் கேட்டு, இருபட்சத்தாராகிய உங்கள் சகோதரருக்கும், அவர்களிடத்தில் தங்கும் அந்நியனுக்கும், நீதியின்படி தீர்ப்புச்செய்ய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ப்படி காதேசிலே தங்கி, அங்கே வெகுநாளாயிருந்தீ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ிலே முகதாட்சிணியம் பாராமல் பெரியவனுக்குச் செவிகொடுப்பதுபோல சிறியவனுக்கும் செவிகொடுக்கக்கடவீர்கள்; மனிதன் முகத்திற்குப் பயப்படாதீர்களாக: நியாயத்தீர்ப்பு தேவனுடையது; உங்களுக்குக் கடினமாயிருக்கும் காரியத்தை என்னிடத்தில் கொண்டுவாருங்கள்; நான் அதைக் கேட்பேன் என்று சொல்லி,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ிலே முகதாட்சிணியம் பாராமல் பெரியவனுக்குச் செவிகொடுப்பதுபோல சிறியவனுக்கும் செவிகொடுக்கக்கடவீர்கள்; மனிதன் முகத்திற்குப் பயப்படாதீர்களாக: நியாயத்தீர்ப்பு தேவனுடையது; உங்களுக்குக் கடினமாயிருக்கும் காரியத்தை என்னிடத்தில் கொண்டுவாருங்கள்; நான் அதைக் கேட்பேன் என்று சொல்ல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ிலே முகதாட்சிணியம் பாராமல் பெரியவனுக்குச் செவிகொடுப்பதுபோல சிறியவனுக்கும் செவிகொடுக்கக்கடவீர்கள்; மனிதன் முகத்திற்குப் பயப்படாதீர்களாக: நியாயத்தீர்ப்பு தேவனுடையது; உங்களுக்குக் கடினமாயிருக்கும் காரியத்தை என்னிடத்தில் கொண்டுவாருங்கள்; நான் அதைக் கேட்பேன் என்று சொல்ல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ியாயத்திலே முகதாட்சிணியம் பாராமல் பெரியவனுக்குச் செவிகொடுப்பதுபோல சிறியவனுக்கும் செவிகொடுக்கக்கடவீர்கள்; மனிதன் முகத்திற்குப் பயப்படாதீர்களாக: நியாயத்தீர்ப்பு தேவனுடையது; உங்களுக்குக் கடினமாயிருக்கும் காரியத்தை என்னிடத்தில் கொண்டுவாருங்கள்; நான் அதைக் கேட்பேன் என்று சொல்ல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ங்கள் செய்யவேண்டிய காரியங்கள் யாவையும் அக்காலத்திலே கட்டளையிட்டே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தேவனாகிய கர்த்தர் நமக்குக் கட்டளையிட்டபடியே, நாம் ஓரேபைவிட்டுப் பிரயாணம்பண்ணி, எமோரியரின் மலைநாட்டிற்கு நேராக நீங்கள் கண்ட அந்தப் பயங்கரமான பெரிய வனாந்தரவழி முழுவதும் நடந்துவந்து, காதேஸ்பர்னேயாவிலே சேர்ந்தோ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தேவனாகிய கர்த்தர் நமக்குக் கட்டளையிட்டபடியே, நாம் ஓரேபைவிட்டுப் பிரயாணம்பண்ணி, எமோரியரின் மலைநாட்டிற்கு நேராக நீங்கள் கண்ட அந்தப் பயங்கரமான பெரிய வனாந்தரவழி முழுவதும் நடந்துவந்து, காதேஸ்பர்னேயாவிலே சேர்ந்தோ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ம்முடைய தேவனாகிய கர்த்தர் நமக்குக் கட்டளையிட்டபடியே, நாம் ஓரேபைவிட்டுப் பிரயாணம்பண்ணி, எமோரியரின் மலைநாட்டிற்கு நேராக நீங்கள் கண்ட அந்தப் பயங்கரமான பெரிய வனாந்தரவழி முழுவதும் நடந்துவந்து, காதேஸ்பர்னேயாவிலே சேர்ந்தோம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ான் உங்களை நோக்கி: நம்முடைய தேவனாகிய கர்த்தர் நமக்குக் கொடுக்கும் எமோரியரின் மலைநாடுமட்டும் வந்து சேர்ந்த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நான் உங்களை நோக்கி: நம்முடைய தேவனாகிய கர்த்தர் நமக்குக் கொடுக்கும் எமோரியரின் மலைநாடுமட்டும் வந்து சேர்ந்தீ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உன் தேவனாகிய கர்த்தர் அந்தத் தேசத்தை உனக்கு முன்பாக வைத்திருக்கிறார்; உன் பிதாக்களுடைய தேவனாகிய கர்த்தர் உனக்குச் சொன்னபடியே, நீ போய் அதைச் சுதந்தரித்துக்கொள்; பயப்படாமலும் கலங்காமலும் இரு என்ற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உன் தேவனாகிய கர்த்தர் அந்தத் தேசத்தை உனக்கு முன்பாக வைத்திருக்கிறார்; உன் பிதாக்களுடைய தேவனாகிய கர்த்தர் உனக்குச் சொன்னபடியே, நீ போய் அதைச் சுதந்தரித்துக்கொள்; பயப்படாமலும் கலங்காமலும் இரு என்ற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உன் தேவனாகிய கர்த்தர் அந்தத் தேசத்தை உனக்கு முன்பாக வைத்திருக்கிறார்; உன் பிதாக்களுடைய தேவனாகிய கர்த்தர் உனக்குச் சொன்னபடியே, நீ போய் அதைச் சுதந்தரித்துக்கொள்; பயப்படாமலும் கலங்காமலும் இரு என்றே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ங்கள் எல்லாரும் என்னிடத்தில் வந்து நமக்காக அந்தத் தேசத்தைச் சோதித்துப்பார்க்கவும், நாம் இன்னவழியாக அதில் சென்று, இன்னபட்டணங்களுக்குப் போகலாம் என்று நமக்கு மறுசெய்தி கொண்டுவரவும், நமக்கு முன்னாக மனிதரை அனுப்புவோம் என்றீ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ங்கள் எல்லாரும் என்னிடத்தில் வந்து நமக்காக அந்தத் தேசத்தைச் சோதித்துப்பார்க்கவும், நாம் இன்னவழியாக அதில் சென்று, இன்னபட்டணங்களுக்குப் போகலாம் என்று நமக்கு மறுசெய்தி கொண்டுவரவும், நமக்கு முன்னாக மனிதரை அனுப்புவோம் என்றீ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நீங்கள் எல்லாரும் என்னிடத்தில் வந்து நமக்காக அந்தத் தேசத்தைச் சோதித்துப்பார்க்கவும், நாம் இன்னவழியாக அதில் சென்று, இன்னபட்டணங்களுக்குப் போகலாம் என்று நமக்கு மறுசெய்தி கொண்டுவரவும், நமக்கு முன்னாக மனிதரை அனுப்புவோம் என்றீ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எனக்கு நன்றாய்க் கண்டது; கோத்திரத்துக்கு ஒருவனாகப் பன்னிரண்டு மனிதரைத் தெரிந்தெடுத்து அனுப்பினே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ு எனக்கு நன்றாய்க் கண்டது; கோத்திரத்துக்கு ஒருவனாகப் பன்னிரண்டு மனிதரைத் தெரிந்தெடுத்து அனுப்பினே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ுறப்பட்டு, மலைகளில் ஏறி, எஸ்கோல் பள்ளத்தாக்குமட்டும் போய், அதை வேவுபார்த்து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்கள் புறப்பட்டு, மலைகளில் ஏறி, எஸ்கோல் பள்ளத்தாக்குமட்டும் போய், அதை வேவுபார்த்து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்தேசத்துக் கனிகளில் சிலவற்றைத் தங்கள் கையில் எடுத்துக்கொண்டு நம்மிடத்தில் வந்து, நம்முடைய தேவனாகிய கர்த்தர் நமக்குக் கொடுக்கும் தேசம் நல்ல தேசம் என்று நம்மிடத்தில் சொன்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்தேசத்துக் கனிகளில் சிலவற்றைத் தங்கள் கையில் எடுத்துக்கொண்டு நம்மிடத்தில் வந்து, நம்முடைய தேவனாகிய கர்த்தர் நமக்குக் கொடுக்கும் தேசம் நல்ல தேசம் என்று நம்மிடத்தில் சொன்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ிருந்தும், நீங்கள் போகமாட்டோம் என்று உங்கள் தேவனாகிய கர்த்தருடைய கட்டளைக்கு விரோதமாக எதிர்த்த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டியிருந்தும், நீங்கள் போகமாட்டோம் என்று உங்கள் தேவனாகிய கர்த்தருடைய கட்டளைக்கு விரோதமாக எதிர்த்து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கூடாரங்களில் முறுமுறுத்து: கர்த்தர் நம்மை வெறுத்து, நம்மை அழிக்கும்பொருட்டாக நம்மை எமோரியரின் கையில் ஒப்புக்கொடுக்கும்படி, நம்மை எகிப்துதேசத்திலிருந்து புறப்படப்பண்ணின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ங்கள் கூடாரங்களில் முறுமுறுத்து: கர்த்தர் நம்மை வெறுத்து, நம்மை அழிக்கும்பொருட்டாக நம்மை எமோரியரின் கையில் ஒப்புக்கொடுக்கும்படி, நம்மை எகிப்துதேசத்திலிருந்து புறப்படப்பண்ணினார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ம் எங்கே போகலாம்; அந்த ஜனங்கள் நம்மைப்பார்க்கிலும் பலவான்களும், நெடியவர்களும், அவர்கள் பட்டணங்கள் பெரியவைகளும், வானத்தையளாவும் மதிலுள்ளவைகளுமாய் இருக்கிறதென்றும், ஏனாக்கியரின் புத்திரரையும் அங்கே கண்டோம் என்றும் நம்முடைய சகோதரர் சொல்லி, நம்முடைய இருதயங்களைக் கலங்கப்பண்ணினார்கள் என்று சொன்னீ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ம் எங்கே போகலாம்; அந்த ஜனங்கள் நம்மைப்பார்க்கிலும் பலவான்களும், நெடியவர்களும், அவர்கள் பட்டணங்கள் பெரியவைகளும், வானத்தையளாவும் மதிலுள்ளவைகளுமாய் இருக்கிறதென்றும், ஏனாக்கியரின் புத்திரரையும் அங்கே கண்டோம் என்றும் நம்முடைய சகோதரர் சொல்லி, நம்முடைய இருதயங்களைக் கலங்கப்பண்ணினார்கள் என்று சொன்னீ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ாம் எங்கே போகலாம்; அந்த ஜனங்கள் நம்மைப்பார்க்கிலும் பலவான்களும், நெடியவர்களும், அவர்கள் பட்டணங்கள் பெரியவைகளும், வானத்தையளாவும் மதிலுள்ளவைகளுமாய் இருக்கிறதென்றும், ஏனாக்கியரின் புத்திரரையும் அங்கே கண்டோம் என்றும் நம்முடைய சகோதரர் சொல்லி, நம்முடைய இருதயங்களைக் கலங்கப்பண்ணினார்கள் என்று சொன்னீ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ப்பொழுது நான் உங்களை நோக்கி: நீங்கள் கலங்காமலும் அவர்களுக்குப் பயப்படாமலும் இருங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முன் செல்லும் உங்கள் தேவனாகிய கர்த்தர் தாமே எகிப்தில் உங்களோடிருந்து, உங்கள் கண்களுக்கு முன்பாகச் செய்ததெல்லாவற்றைப்போலவும், உங்களுக்காக யுத்தம்பண்ணுவார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உங்களுக்கு முன் செல்லும் உங்கள் தேவனாகிய கர்த்தர் தாமே எகிப்தில் உங்களோடிருந்து, உங்கள் கண்களுக்கு முன்பாகச் செய்ததெல்லாவற்றைப்போலவும், உங்களுக்காக யுத்தம்பண்ணுவா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ஒரு மனிதன் தன் பிள்ளையைச் சுமந்துகொண்டு போவதுபோல, நீங்கள் இவ்விடத்திற்கு வருகிறவரைக்கும், நடந்து வந்த வழிகள் எல்லாவற்றிலும், உங்கள் தேவனாகிய கர்த்தர் உங்களைச் சுமந்துகொண்டு வந்ததைக் கண்டீர்களே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ஒரு மனிதன் தன் பிள்ளையைச் சுமந்துகொண்டு போவதுபோல, நீங்கள் இவ்விடத்திற்கு வருகிறவரைக்கும், நடந்து வந்த வழிகள் எல்லாவற்றிலும், உங்கள் தேவனாகிய கர்த்தர் உங்களைச் சுமந்துகொண்டு வந்ததைக் கண்டீர்களே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ஒரு மனிதன் தன் பிள்ளையைச் சுமந்துகொண்டு போவதுபோல, நீங்கள் இவ்விடத்திற்கு வருகிறவரைக்கும், நடந்து வந்த வழிகள் எல்லாவற்றிலும், உங்கள் தேவனாகிய கர்த்தர் உங்களைச் சுமந்துகொண்டு வந்ததைக் கண்டீர்களே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உங்கள் தேவனாகிய கர்த்தர் நீங்கள் பாளயமிறங்கத்தக்க இடத்தைப் பார்க்கவும், நீங்கள் போகவேண்டிய வழியை உங்களுக்குக் காட்டவும்,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ரவில் அக்கினியிலும் பகலில் மேகத்திலும் உங்களுக்குமுன் சென்றாரே. இப்படியிருந்தும், இந்தக்காரியத்தில் நீங்கள் அவரை விசுவாசியாமற்போனீர்கள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ரவில் அக்கினியிலும் பகலில் மேகத்திலும் உங்களுக்குமுன் சென்றாரே. இப்படியிருந்தும், இந்தக்காரியத்தில் நீங்கள் அவரை விசுவாசியாமற்போனீ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ரவில் அக்கினியிலும் பகலில் மேகத்திலும் உங்களுக்குமுன் சென்றாரே. இப்படியிருந்தும், இந்தக்காரியத்தில் நீங்கள் அவரை விசுவாசியாமற்போனீர்கள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ையால் கர்த்தர் உங்கள் வார்த்தைகளின் சத்தத்தைக் கேட்டு, கடுங்கோபங்கொண்டு: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ஆகையால் கர்த்தர் உங்கள் வார்த்தைகளின் சத்தத்தைக் கேட்டு, கடுங்கோபங்கொண்டு: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ங்கள் பிதாக்களுக்குக் கொடுப்பேன் என்று நான் ஆணையிட்ட அந்த நல்ல தேசத்தை இந்தப் பொல்லாத சந்ததியாராகிய மனிதரில் ஒருவரும் காண்பதில்லை என்றும்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ங்கள் பிதாக்களுக்குக் கொடுப்பேன் என்று நான் ஆணையிட்ட அந்த நல்ல தேசத்தை இந்தப் பொல்லாத சந்ததியாராகிய மனிதரில் ஒருவரும் காண்பதில்லை என்றும்,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ப்புன்னேயின் குமாரனாகிய காலேப்மாத்திரம் அதைக் காண்பான்; அவன் கர்த்தரை உத்தமமாய்ப் பின்பற்றினபடியால், நான் அவன் மிதித்துவந்த தேசத்தை அவனுக்கும் அவன் பிள்ளைகளுக்கும் கொடுப்பேன் என்றும் ஆணையிட்டார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எப்புன்னேயின் குமாரனாகிய காலேப்மாத்திரம் அதைக் காண்பான்; அவன் கர்த்தரை உத்தமமாய்ப் பின்பற்றினபடியால், நான் அவன் மிதித்துவந்த தேசத்தை அவனுக்கும் அவன் பிள்ளைகளுக்கும் கொடுப்பேன் என்றும் ஆணையிட்டார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உங்கள் நிமித்தம் கர்த்தர் என்மேலும் கோபங்கொண்டு: நீயும் அதில் பிரவேசிப்பதில்லை;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ன்றியும் உங்கள் நிமித்தம் கர்த்தர் என்மேலும் கோபங்கொண்டு: நீயும் அதில் பிரவேசிப்பதில்லை;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னக்கு முன்பாக நிற்கிற நூனின் குமாரனாகிய யோசுவா அதில் பிரவேசிப்பான்; அவனைத் திடப்படுத்து; அவனே அதை இஸ்ரவேலுக்குச் சுதந்தரமாகப் பங்கிடுவ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உனக்கு முன்பாக நிற்கிற நூனின் குமாரனாகிய யோசுவா அதில் பிரவேசிப்பான்; அவனைத் திடப்படுத்து; அவனே அதை இஸ்ரவேலுக்குச் சுதந்தரமாகப் பங்கிடுவா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ொள்ளையாவார்கள் என்று நீங்கள் சொன்ன உங்கள் குழந்தைகளும், இந்நாளிலே நன்மை தீமை அறியாத உங்கள் பிள்ளைகளும் அதில் பிரவேசிப்பார்கள்; அவர்களுக்கு அதைக் கொடுப்பேன்; அவர்கள் அதைச் சுதந்தரித்துக்கொள்வார்கள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ொள்ளையாவார்கள் என்று நீங்கள் சொன்ன உங்கள் குழந்தைகளும், இந்நாளிலே நன்மை தீமை அறியாத உங்கள் பிள்ளைகளும் அதில் பிரவேசிப்பார்கள்; அவர்களுக்கு அதைக் கொடுப்பேன்; அவர்கள் அதைச் சுதந்தரித்துக்கொள்வார்கள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ொள்ளையாவார்கள் என்று நீங்கள் சொன்ன உங்கள் குழந்தைகளும், இந்நாளிலே நன்மை தீமை அறியாத உங்கள் பிள்ளைகளும் அதில் பிரவேசிப்பார்கள்; அவர்களுக்கு அதைக் கொடுப்பேன்; அவர்கள் அதைச் சுதந்தரித்துக்கொள்வார்கள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கொள்ளையாவார்கள் என்று நீங்கள் சொன்ன உங்கள் குழந்தைகளும், இந்நாளிலே நன்மை தீமை அறியாத உங்கள் பிள்ளைகளும் அதில் பிரவேசிப்பார்கள்; அவர்களுக்கு அதைக் கொடுப்பேன்; அவர்கள் அதைச் சுதந்தரித்துக்கொள்வார்கள்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நீங்களோ திரும்பிக்கொண்டு, சிவந்த சமுத்திரத்தின் வழியாய் வனாந்தரத்திற்குப் பிரயாணப்பட்டுப்போங்கள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োশি ইস্রায়েলের লোকদের এই বার্তা দিয়েছিলেন| এই সময় তারা যর্দন নদীর পূর্বদিকের মরুভূমিতে যর্দ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ত্যকায ছিল| এটি ছিল সূফের অপর পারে, যার একদিকে পারণ মরুভূমি আর অন্যদিকে তোফল, লাবন, হত্‌সেরো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দীষাহর শহরগু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যীর পর্বতমালার মধ্য দিয়ে হোরেব (সীনয়) পর্বত থেকে কাদেশ বর্ণেয় পর্য়ন্ত য়েতে মাত্র এগারো 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ইস্রায়েলের লোকদের মিশর ত্যাগ করার পর থেকে তাদের এই স্থানে আসা পর্য়ন্ত 40 বত্স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িক্রান্ত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0তম বত্সরের একাদশ মাসের প্রথম দিনে মোশি লোকদের সঙ্গে কথা বললেন| প্রভু যা আজ্ঞা করেছিলেন, মোশি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টাই তাদের বললেন| 4এ হল প্রভুর সীহোন এবং ওগকে পরাজিত করার পরের ঘটনা| (সীহোন ছিলেন ইমোরীয়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া, তিনি হিষ্বোনে বাস করতেন| ওগ ছিলেন বাশনের রাজা, তিনি অষ্টারোত্‌ এবং ইদ্রিযীতে বাস করতেন|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ইস্রায়েলের লোকরা যর্দন নদীর পূর্বদিকে মোয়াবে থাকাকালীন মোশি ঈশ্বরের আদেশগুলির বিস্তার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াখ্যা করতে শুরু করলেন| তিনি বল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হোরেব পর্বতে প্রভু, আমাদের ঈশ্বর আদেশ করে বলেছিলেন, ‘তোমরা যথেষ্ট সময় এই পর্বতে বাস কর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মোরীয় লোকরা যেখানে বাস করে সেই পাহাড়ী দেশে যাও| সেখানে আশেপাশের সমস্ত জায়গাতেই যাও| যর্দ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পত্যকা, পাহাড়ী দেশ, পশ্চিমের ঢালু অঞ্চল, নেগেভ এবং সমুদ্রতীরে যাও| কনান এবং লিবানোনের মধ্য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হত্‌ নদী ফরাত্‌ পর্য়ন্ত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দেখো, আমি তোমাদের সেই দেশ দিচ্ছি| যাও এবং সেই দেশটি অধিকার কর| আমি শপথ করেছিলাম য়ে সেই জ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ূর্বপুরুষদের অব্রাহাম, ইসহাক এবং যাকোবকে দেব| আমি শপথ করেছিলাম য়ে সেই জমি তাঁদের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দের উত্তরপুরুষদের দেবো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োশি বললেন, “সেই সময় আমি বলেছিলাম য়ে আমার একার পক্ষে তোমাদের ভার নেওয়া সম্ভব ন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প্রভু, তোমাদের ঈশ্বর, লোকসংখ্যা আরও বৃদ্ধি করেছেন, আর তাই আজ তোমাদের সংখ্যা আকাশের অগণিত তা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, তোমাদের পূর্বপূরুষদের ঈশ্বর, তোমাদের সংখ্যা এখন যা রয়েছে তার থেকে 1,000 গুণ বৃদ্ধি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ঠিক য়েমন শপথ করেছিলেন, সেভাবেই তোমাদের আশীর্বাদ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“তখন তোমরা বলেছিলে, ‘মোশি, আমরা প্রভুর বিরুদ্ধাচারণ করে পাপ করেছি; কিন্তু এখন আমরা যাব এবং য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ো, ঠিক য়েমনটি আমাদের প্রভু ঈশ্বর, আমাদের আগে আজ্ঞা করেছিলেন|’ তখন তোমরা প্রত্যেকে তোমাদের অস্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ুলে নিয়েছিলে| ভেবেছিলে য়ে, সেই পার্বত্য দেশে গিয়ে সেটিকে অধিগ্রহণ করা খুবই সহজ কাজ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কিন্তু আমি একা তোমাদের দায়িত্ব নিতে পারবো না এবং তোমাদের সকল সমস্যার সমাধান করতে পারব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“কিন্তু প্রভু আমাকে বলেছিলেন, ‘লোকদের ওপরে য়েতে এবং সেখানে গিয়ে যুদ্ধ করতে বারণ করো, কারণ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সঙ্গে থাকবো না এবং তারা তাদের শত্রুদের কাছে পরাজিত হবে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েই কারণে তোমরা প্রত্যেক পরিবারগোষ্ঠী থেকে কয়েকজন লোককে বেছে নাও, আমি তাদের তোমাদের নেতা হিস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নোনীত করব| বিজ্ঞ লোকদের বেছে নাও যাদের বোধশক্তি এবং অভিজ্ঞতা আছ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“আমি তোমাদের সেই কথা বললাম, কিন্তু তোমরা শোন নি| তোমরা প্রভুর আজ্ঞা পালন করতে অস্বীকার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য়োগ্য না হয়ে সেই কাজে হাত দিয়েছিলে এবং ওপরের পার্বত্য দেশের অভ্যন্তরে প্রবেশ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তোমরা বলেছিলে, ‘আপনি যা বলেছেন সেটা করাই ভালো হ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কিন্তু সেখানে বসবাসকারী ইমোরীয় লোকরা তোমাদের বিরুদ্ধে যুদ্ধ করার জন্য বেরিয়ে এসেছিল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পেছনে তাড়া করা এক ঝাঁক মৌমাছির মতো ছিল| সেযীর থেকে হর্মা পর্য়ন্ত সমস্ত রাস্তা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সুতরাং তোমাদের পরিবারগোষ্ঠী থেকে তোমাদের নির্বাচিত জ্ঞানী এবং সম্মানিত লোকদের নিয়ে আমি তাঁ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নেতা হবার জন্য নিযুক্ত করেছিলাম| এই প্রকারে, আমি তোমাদের 1000 জন লোকর জন্যে নেতা, 100 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 জন্য নেতা, 50 জন লোকর জন্য নেতা, 10 জন লোকর জন্য নেতার ব্যবস্থা করেছিলাম| এছাড়াও আমি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্যেক পরিবারগোষ্ঠীর জন্য উচ্চপদাধিকারী ব্যক্তি নিয়োগ কর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তখন তোমরা ফিরে এসেছিলে এবং প্রভুর কাছে সাহায্যের জন্য কেঁদেছিলে| কিন্তু প্রভু তোমাদের কান্নায 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 না, তোমাদের কোনো কথা শুন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সেই সময়, আমি ঐ সকল বিচারকদের বলেছিলাম, ‘নিজের লোকদের মধ্যে য়ে সব যুক্তিতর্কের আদান প্রদান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গুলো ভালো করে শুনো| প্রত্যেকটি ঘটনা বিচার করার সময় নিরপেক্ষ হবে| সমস্যাটি দুজন ইস্রায়েলীয় লো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ই হোক অথবা একজন ইস্রায়েলীয় এবং একজন বিদেশীর মধ্যেই হোক, তাতে অবস্থার কোনো প্রভেদ হ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অবশ্যই প্রত্যেকটি ঘটনা নিরপেক্ষভাবে বিচ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আর তোমরা কাদেশে দীর্ঘ সময় অতিবাহিত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বিচার করার সময় কখনই একজন ব্যক্তিকে অন্যের থেকে বেশী গুরুত্বপূর্ণ মনে করবে না| প্রত্যেক ব্যক্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ন বিচার করবে| কোনো ব্যক্তির সম্পর্কেই ভীত হবে না, কারণ তোমাদের সিদ্ধান্ত ঈশ্বরের কাছ থেকে আ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িদ্ধান্ত| কিন্তু যদি কোনো ঘটনা বিচার করা তোমাদের পক্ষে খুবই কঠিন হয়, তাহলে সেটি আমার কাছে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ো; এবং আমি সেটির বিচার করবো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েই একই সময়, আমি তোমাদের অবশ্য করণীয অন্যান্য কর্তব্য সম্পর্কেও বল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“তখন আমরা আমাদের প্রভু ঈশ্বরকে মান্য করেছিলাম| আমরা হোরেব পর্বত ত্যাগ করেছিলাম এবং ইমোরী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পার্বত্যদেশ অভিমুখে যাত্রা করেছিলাম| তোমরা য়ে বড় এবং সাংঘাতিক একটি মরুভূমি দেখেছিলে,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 দিয়েই আমরা কাদেশ-বর্ণেযে এস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আমি তোমাদের বলেছিলাম, ‘তোমরা এখন ইমোরীয়দের পার্বত্য দেশে এসেছো| প্রভু, আমাদের ঈশ্বর,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দেশ প্রদান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দেখো, ওটি ওখানেই আছে| ওপরে যাও এবং নিজেদের জন্য তোমরা ঐ দেশটিকে অধিকার করো! প্রভু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বপুরুষদের ঈশ্বর, তোমাদের এটি করতে বলেছিলেন; সুতরাং ভয় পেও না, কোনো কিছুর সম্পর্কেই উদ্বিগ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ো না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কিন্তু তোমরা সকলে আমার কাছে এসে বলেছিলে, ‘প্রথমে দেশটিকে অনুসন্ধান করে দেখার জন্য কিছু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পাঠাই| এরপর তারা ফিরে এসে আমাদের কোন্ পথে রওনা দিতে হবে এবং কোন্ কোন্ শহরে য়েতে হবে তার সন্ধ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আমার এই প্রস্তাব ভাল লেগেছিল| সেই কারণে আমি তোমাদের প্রত্যেক পরিবারগোষ্ঠী থেকে একজন করে মো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োজন লোককে বেছে নিয়েছি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রপর তারা সেই জায়গা ত্যাগ করে পার্বত্য দেশের ওপরে উঠেছিল এবং তাঁরা ইষ্কোল উপত্যকায এসে এট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সন্ধান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তারা সেই দেশ থেকে কিছু ফল সংগ্রহ করে সেগুলো নিয়ে আমাদের কাছে ফিরে এসে এই সংবাদ দিয়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প্রভু, আমাদের ঈশ্বর, য়ে দেশ দিচ্ছেন, সে উত্তম দেশ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কিন্তু তোমরা সেই দেশের অভ্যন্তরে য়েতে অস্বীকার করেছিলে| তোমরা তোমাদের প্রভু ঈশ্বরের আজ্ঞ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াচারণ করেছি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োমরা তোমাদের তাঁবুতে অভিযোগ করে বলেছিলে, ‘প্রভু আমাদের ঘৃণা করেন! তিনি আমাদের মিশর থেকে বের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সেছিলেন যাতে ইমোরীয়রা আমাদের ধ্বংস করতে পার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রা এখন কোথায় য়েতে পারি? আমাদের ভাইরা (বারোজন চর) তাদের তথ্যের দ্বারা আমাদের ভীত করেছ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: সেখানকার অধিবাসীরা আমাদের তুলনায় অনেক বড় এবং লম্বা| শহরগুলো বড় এবং তাদের প্রাচীর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শের সমান উঁচু এবং আমরা সেখানে দৈত্যাকার লোকও দেখেছিলাম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তখন আমি তোমাদের বলেছিলাম, ‘তোমরা মনঃক্ষুন্ন হয়ো না! ঐ সকল লোকদের সম্পর্কে ভীত হয়ো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প্রভু তোমাদের ঈশ্বর, তোমাদের আগে আগে যাবেন এবং তোমাদের হয়ে যুদ্ধ করবেন| মিশরে তোমাদের চোখ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মনে তিনি যা করেছিলেন, এখানেও তিনি সেই একই কাজ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োমরা সেখানে এবং মরুভূমিতে তাঁকে তোমাদের সম্মুখে য়েতে দেখেছিলে| তোমরা দেখেছিলে য়েভাবে একজ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া তার পুত্রকে বহন করে নিয়ে যায়, ঠিক সেভাবে প্রভু তোমাদের ঈশ্বর, তোমাদের বহন করেছিলেন| এই স্থ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ৌঁছানো পর্য়ন্ত সমস্ত রাস্তাই প্রভু তোমাদের নিরাপদে নিয়ে এসেছিলেন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“কিন্তু তা সত্ত্বেও তোমরা তোমাদের প্রভু ঈশ্বরের ওপরে আস্থা রাখতে পারো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অথচ তোমাদের ভ্রমণের সময় তোমাদের শিবির স্থাপনের উপযুক্ত জায়গা খুঁজে বের করার জন্য তিনিই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ে গিয়েছিলেন| য়ে রাস্তা দিয়ে তোমাদের যাওয়া উচিত্‌ সেটি প্রদর্শনের জন্য তিনিই রাত্রে আগুনের ম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এবং দিনের বেলায় মেঘের মধ্য দিয়ে তোমাদের সামনে গ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তোমাদের অভিযোগ প্রভু শুনেছিলেন এবং তিনি এতে প্রচণ্ড ক্ষুব্ধ হয়েছিলেন| তিনি এক কঠিন প্রতি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বলেছি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“তোমাদের পূর্বপুরুষদের কাছে আমি য়ে প্রতিজ্ঞা করেছিলাম, সেই উত্তম দেশে তোমরা মন্দ লোকরা যারা এখ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ঁচে আছো, তারা কেউই প্রবেশ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কেবলমাত্র যিফন্নির পুত্র কালেব সেই দেশ দেখতে পাবে| কালেব য়ে জায়গা দিয়ে হেঁটে গিয়েছিল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আমি তাকে এবং তার উত্তরপুরুষদের দেবো| কারণ, আমার নির্দেশমতো কালেব সব কাজ করেছিলো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“তোমাদের জন্য প্রভু আমার ওপরও ক্রুদ্ধ হয়েছিলেন| তিনি আমাকে বলেছিলেন, ‘মোশি তুমিও এই দেশে প্রবে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কিন্তু তোমার সহায়ক, নূনের পুত্র যিহোশূয় ঐ দেশে প্রবেশ করতে পারবে| যিহোশূয়কে উত্সাহিত কর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দেশটিকে অধিকার করার জন্য সেই ইস্রায়েলের লোকদের নেতৃত্ব দিয়ে এগিয়ে নিয়ে যা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“এবং প্রভু আমাদের বলেছিলেন, ‘তোমরা বলেছিলে, তোমাদের সন্তানরা তোমাদের শত্রুদের দ্বারা অপহৃত হব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ঐ সন্তানরা ঐ দেশে প্রবেশ করবে| তোমাদের ভুলের জন্য আমি তোমাদের সন্তানদের দোষারোপ করি না,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টা ঠিক এবং কোনটা ভুল সেটা বোঝার পক্ষে তারা এখনও অনেক শিশু| সেই কারণে আমি তাদের ঐ দেশ দেব এবং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অধিক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কিন্তু তোমরা সূফ সাগরে যাওয়ার রাস্তা ধরে মরুভূমিতে ফিরে যাও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2026-10-20T03:12:24Z</dcterms:created>
  <dcterms:modified xsi:type="dcterms:W3CDTF">2026-10-20T03:12:24Z</dcterms:modified>
  <dc:title>দ্বিতীয় বিবরণ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