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உண்டான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உண்டான வார்த்தை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பிராகாரத்திலே நின்றுகொண்டு, கர்த்தருடைய ஆலயத்திலே பணியவருகிற யூதாவுடைய பட்டணங்களின் குடிகள் அனைவரோடும் சொல்லும்படி நான் உனக்குக் கற்பித்த எல்லா வார்த்தைகளையும் அவர்களுக்குச் சொல்லு; ஒரு வார்த்தையையும் குறைத்துப்போடாதே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பிராகாரத்திலே நின்றுகொண்டு, கர்த்தருடைய ஆலயத்திலே பணியவருகிற யூதாவுடைய பட்டணங்களின் குடிகள் அனைவரோடும் சொல்லும்படி நான் உனக்குக் கற்பித்த எல்லா வார்த்தைகளையும் அவர்களுக்குச் சொல்லு; ஒரு வார்த்தையையும் குறைத்துப்போடாதே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பிராகாரத்திலே நின்றுகொண்டு, கர்த்தருடைய ஆலயத்திலே பணியவருகிற யூதாவுடைய பட்டணங்களின் குடிகள் அனைவரோடும் சொல்லும்படி நான் உனக்குக் கற்பித்த எல்லா வார்த்தைகளையும் அவர்களுக்குச் சொல்லு; ஒரு வார்த்தையையும் குறைத்துப்போடாதே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செய்கைகளுடைய பொல்லாப்பினிமித்தம் நான் அவர்களுக்குச் செய்ய நினைக்கிற தீங்குக்கு நான் மனஸ்தாபப்படத்தக்கதாக ஒருவேளை அவர்கள் கேட்டு, அவரவர் தம்தம் பொல்லாத வழியைவிட்டுத் திரும்ப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செய்கைகளுடைய பொல்லாப்பினிமித்தம் நான் அவர்களுக்குச் செய்ய நினைக்கிற தீங்குக்கு நான் மனஸ்தாபப்படத்தக்கதாக ஒருவேளை அவர்கள் கேட்டு, அவரவர் தம்தம் பொல்லாத வழியைவிட்டுத் திரும்ப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நோக்கி: நான் உங்களிடத்துக்கு ஏற்கனவே அனுப்பிக்கொண்டிருந்தும், நீங்கள் கேளாமற்போன என் ஊழியக்காரராகிய தீர்க்கதரிசிகளின் வார்த்தைகளை நீங்கள்கேட்கும்படிக்க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் முன்வைத்த என் நியாயப்பிரமாணத்தின்படி நீங்கள் நடக்கும்படிக்கும், நீங்கள் என் சொல்லைக் கேளாமற்போனா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் முன்வைத்த என் நியாயப்பிரமாணத்தின்படி நீங்கள் நடக்கும்படிக்கும், நீங்கள் என் சொல்லைக் கேளாமற்போ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ந்த ஆலயத்தைச் சீலோவாப்போலாக்கி, இந்த நகரத்தைப் பூமியிலுள்ள எல்லா ஜாதிகளுக்கு முன்பாகவும் சாபமாக்கிப்போட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ந்த ஆலயத்தைச் சீலோவாப்போலாக்கி, இந்த நகரத்தைப் பூமியிலுள்ள எல்லா ஜாதிகளுக்கு முன்பாகவும் சாபமாக்கிப்போட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ேமியா இந்த வார்த்தைகளையெல்லாம் கர்த்தருடைய ஆலயத்திலே சொல்லும்போது, ஆசாரியர்களும், தீர்க்கதரிசிகளும், சகல ஜனங்களும் கே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ல ஜனங்களுக்கும் சொல்லக் கர்த்தர் தனக்குக் கற்பித்தவைகளையெல்லாம் எரேமியா சொல்லி முடித்தபோது ஆசாரியர்களும் தீர்க்கதரிசிகளும் சகல ஜனங்களும் அவனைப் பிடித்து: நீ சாகவே சாக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ல ஜனங்களுக்கும் சொல்லக் கர்த்தர் தனக்குக் கற்பித்தவைகளையெல்லாம் எரேமியா சொல்லி முடித்தபோது ஆசாரியர்களும் தீர்க்கதரிசிகளும் சகல ஜனங்களும் அவனைப் பிடித்து: நீ சாகவே சாக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ஆலயம் சீலோவைப்போலாகி, இந்த நகரம் குடியில்லாமல் பாழாய்ப்போம் என்று, நீ கர்த்தருடைய நாமத்திலே தீர்க்கதரிசனம் சொல்வானேன் என்று சொல்லி, ஜனங்கள் எல்லாரும் கர்த்தருடைய ஆலயத்திலே எரேமியாவுக்கு விரோதமாய்க் கூட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ஆலயம் சீலோவைப்போலாகி, இந்த நகரம் குடியில்லாமல் பாழாய்ப்போம் என்று, நீ கர்த்தருடைய நாமத்திலே தீர்க்கதரிசனம் சொல்வானேன் என்று சொல்லி, ஜனங்கள் எல்லாரும் கர்த்தருடைய ஆலயத்திலே எரேமியாவுக்கு விரோதமாய்க் கூட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பிரபுக்கள் இந்த வர்த்தமானங்களைக் கேட்டு, ராஜாவின் வீட்டிலிருந்து கர்த்தருடைய ஆலயத்துக்குப் போய், கர்த்தருடைய புதிய வாசலில் உட்கார்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பிரபுக்கள் இந்த வர்த்தமானங்களைக் கேட்டு, ராஜாவின் வீட்டிலிருந்து கர்த்தருடைய ஆலயத்துக்குப் போய், கர்த்தருடைய புதிய வாசலில் உட்கார்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ஆசாரியர்களும் தீர்க்கதரிசிகளும், பிரபுக்களையும் சகல ஜனங்களையும் நோக்கி: இந்த மனுஷன் மரண ஆக்கினைக்குப் பாத்திரன்; உங்கள் செவிகளாலே நீங்கள் கேட்டபடி, இந்த நகரத்துக்கு விரோதமாகத் தீர்க்கதரிசனம் சொன்னானே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ஆசாரியர்களும் தீர்க்கதரிசிகளும், பிரபுக்களையும் சகல ஜனங்களையும் நோக்கி: இந்த மனுஷன் மரண ஆக்கினைக்குப் பாத்திரன்; உங்கள் செவிகளாலே நீங்கள் கேட்டபடி, இந்த நகரத்துக்கு விரோதமாகத் தீர்க்கதரிசனம் சொன்னானே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ரேமியா எல்லாப் பிரபுக்களையும், எல்லா ஜனங்களையும் நோக்கி: நீங்கள் கேட்ட எல்லா வார்த்தைகளையும் இந்த ஆலயத்துக்கும் இந்த நகரத்துக்கும் விரோதமாகத் தீர்க்கதரிசனமாய்ச் சொல்லக் கர்த்தர் என்னை அனுப்ப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ரேமியா எல்லாப் பிரபுக்களையும், எல்லா ஜனங்களையும் நோக்கி: நீங்கள் கேட்ட எல்லா வார்த்தைகளையும் இந்த ஆலயத்துக்கும் இந்த நகரத்துக்கும் விரோதமாகத் தீர்க்கதரிசனமாய்ச் சொல்லக் கர்த்தர் என்னை அனுப்பி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நீங்கள் உங்கள் வழிகளையும், உங்கள் கிரியைகளையும் சீர்ப்படுத்தி, உங்கள் தேவனாகிய கர்த்தருடைய சத்தத்தைக் கேளுங்கள்; அப்பொழுது கர்த்தர் உங்களுக்கு விரோதமாய்ச் சொன்ன தீங்குக்கு மனஸ்தாபப்படுவ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நீங்கள் உங்கள் வழிகளையும், உங்கள் கிரியைகளையும் சீர்ப்படுத்தி, உங்கள் தேவனாகிய கர்த்தருடைய சத்தத்தைக் கேளுங்கள்; அப்பொழுது கர்த்தர் உங்களுக்கு விரோதமாய்ச் சொன்ன தீங்குக்கு மனஸ்தாபப்படுவ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வெனில், இதோ, உங்கள் கையில் இருக்கிறேன்; உங்கள் பார்வைக்கு நன்மையும் நியாயமுமாயிருக்கிறதை எனக்குச் செய்ய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 நீங்கள் என்னைக் கொன்றுபோட்டால், நீங்கள் குற்றமில்லாத இரத்தப்பழியை உங்கள்மேலும் இந்த நகரத்தின்மேலும் இதின் குடிகளின்மேலும் சுமத்திக்கொள்வீர்களென்று நிச்சமாய் அறியுங்கள்; இந்த வார்த்தைகளையெல்லாம் உங்கள் செவிகளிலே சொல்லக் கர்த்தர் மெய்யாகவே என்னை உங்களிடத்திற்கு அனுப்பினார் என்று சொன்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 நீங்கள் என்னைக் கொன்றுபோட்டால், நீங்கள் குற்றமில்லாத இரத்தப்பழியை உங்கள்மேலும் இந்த நகரத்தின்மேலும் இதின் குடிகளின்மேலும் சுமத்திக்கொள்வீர்களென்று நிச்சமாய் அறியுங்கள்; இந்த வார்த்தைகளையெல்லாம் உங்கள் செவிகளிலே சொல்லக் கர்த்தர் மெய்யாகவே என்னை உங்களிடத்திற்கு அனுப்பினார் என்று சொன்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 நீங்கள் என்னைக் கொன்றுபோட்டால், நீங்கள் குற்றமில்லாத இரத்தப்பழியை உங்கள்மேலும் இந்த நகரத்தின்மேலும் இதின் குடிகளின்மேலும் சுமத்திக்கொள்வீர்களென்று நிச்சமாய் அறியுங்கள்; இந்த வார்த்தைகளையெல்லாம் உங்கள் செவிகளிலே சொல்லக் கர்த்தர் மெய்யாகவே என்னை உங்களிடத்திற்கு அனுப்பினார் என்று சொன்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ிரபுக்களும் சகல ஜனங்களும், ஆசாரியர்களையும் தீர்க்கதரிசிகளையும் நோக்கி: இந்த மனுஷன் மரண ஆக்கினைக்குப் பாத்திரனல்ல; நம்முடைய தேவனாகிய கர்த்தரின் நாமத்திலே நம்முடனே பேசினான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ிரபுக்களும் சகல ஜனங்களும், ஆசாரியர்களையும் தீர்க்கதரிசிகளையும் நோக்கி: இந்த மனுஷன் மரண ஆக்கினைக்குப் பாத்திரனல்ல; நம்முடைய தேவனாகிய கர்த்தரின் நாமத்திலே நம்முடனே பேசினான்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சத்திலே மூப்பானவர்களில் சிலர் எழும்பி சபையாகிய ஜனங்களை நோக்கி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ாவின் ராஜாவாகிய எசேக்கியாவின் நாட்களில் மொரேசா ஊரானாகிய மீகா தீர்க்கதரிசனஞ்சொல்லி, யூதாவின் சகல ஜனங்களையும் பார்த்து: சீயோன் வயல்வெளியாக உழப்பட்டு, எருசலேம் மண்மேடுகளாய்ப்போம்; இந்த ஆலயத்தின் பர்வதம் காட்டிலுள்ள மேடுகளாய்ப்போம் என்று சேனைகளின் கர்த்தர் உரைத்தார் என்று 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ாவின் ராஜாவாகிய எசேக்கியாவின் நாட்களில் மொரேசா ஊரானாகிய மீகா தீர்க்கதரிசனஞ்சொல்லி, யூதாவின் சகல ஜனங்களையும் பார்த்து: சீயோன் வயல்வெளியாக உழப்பட்டு, எருசலேம் மண்மேடுகளாய்ப்போம்; இந்த ஆலயத்தின் பர்வதம் காட்டிலுள்ள மேடுகளாய்ப்போம் என்று சேனைகளின் கர்த்தர் உரைத்தார் என்று சொன்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ாவின் ராஜாவாகிய எசேக்கியாவின் நாட்களில் மொரேசா ஊரானாகிய மீகா தீர்க்கதரிசனஞ்சொல்லி, யூதாவின் சகல ஜனங்களையும் பார்த்து: சீயோன் வயல்வெளியாக உழப்பட்டு, எருசலேம் மண்மேடுகளாய்ப்போம்; இந்த ஆலயத்தின் பர்வதம் காட்டிலுள்ள மேடுகளாய்ப்போம் என்று சேனைகளின் கர்த்தர் உரைத்தார் என்று சொன்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யூதாவின் ராஜாவாகிய எசேக்கியாவும் மற்ற யூதர்களும் சேர்ந்து கொன்றுபோட்டார்களா? அவன் கர்த்தருக்குப் பயந்து, கர்த்தரின் முகத்தை நோக்கிக் கெஞ்சினானல்லவா? அப்பொழுது கர்த்தர் அவர்களுக்கு விரோதமாகச் சொல்லியிருந்த தீங்குக்கு மனஸ்தாபப்பட்டார்; இப்போதும், நாம் நம்முடைய ஆத்துமாவுக்கு விரோதமாக மகா பொல்லாப்பை வரப்பண்ணுகிறவர்களாயிருக்கிறோம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யூதாவின் ராஜாவாகிய எசேக்கியாவும் மற்ற யூதர்களும் சேர்ந்து கொன்றுபோட்டார்களா? அவன் கர்த்தருக்குப் பயந்து, கர்த்தரின் முகத்தை நோக்கிக் கெஞ்சினானல்லவா? அப்பொழுது கர்த்தர் அவர்களுக்கு விரோதமாகச் சொல்லியிருந்த தீங்குக்கு மனஸ்தாபப்பட்டார்; இப்போதும், நாம் நம்முடைய ஆத்துமாவுக்கு விரோதமாக மகா பொல்லாப்பை வரப்பண்ணுகிறவர்களாயிருக்கிறோம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யூதாவின் ராஜாவாகிய எசேக்கியாவும் மற்ற யூதர்களும் சேர்ந்து கொன்றுபோட்டார்களா? அவன் கர்த்தருக்குப் பயந்து, கர்த்தரின் முகத்தை நோக்கிக் கெஞ்சினானல்லவா? அப்பொழுது கர்த்தர் அவர்களுக்கு விரோதமாகச் சொல்லியிருந்த தீங்குக்கு மனஸ்தாபப்பட்டார்; இப்போதும், நாம் நம்முடைய ஆத்துமாவுக்கு விரோதமாக மகா பொல்லாப்பை வரப்பண்ணுகிறவர்களாயிருக்கிறோம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ீரியாத்யாரீம் ஊரானாகிய செமாயாவின் குமாரன் உரியா என்னும் ஒரு மனுஷனும் கர்த்தருடைய நாமத்திலே தீர்க்கதரிசனம் சொல்லுகிறவனாயிருந்தான்; அவன் எரேமியாவின் வார்த்தைகளுக்குச் சரியாக இந்த நகரத்துக்கும் இந்த தேசத்துக்கும் விரோதமாகத் தீர்க்கதரிசனம் சொன்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ீரியாத்யாரீம் ஊரானாகிய செமாயாவின் குமாரன் உரியா என்னும் ஒரு மனுஷனும் கர்த்தருடைய நாமத்திலே தீர்க்கதரிசனம் சொல்லுகிறவனாயிருந்தான்; அவன் எரேமியாவின் வார்த்தைகளுக்குச் சரியாக இந்த நகரத்துக்கும் இந்த தேசத்துக்கும் விரோதமாகத் தீர்க்கதரிசனம் சொன்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யாக்கீம் ராஜாவும் அவனுடைய சகல பராக்கிரமசாலிகளும் பிரபுக்களும் அவன் வார்த்தைகளைக் கேட்டபோது, ராஜா அவனைக் கொன்றுபோடும்படி எத்தனித்தான்; அதை உரியா கேட்டு, பயந்து, ஓடிப்போய், எகிப்திலே சேர்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யாக்கீம் ராஜாவும் அவனுடைய சகல பராக்கிரமசாலிகளும் பிரபுக்களும் அவன் வார்த்தைகளைக் கேட்டபோது, ராஜா அவனைக் கொன்றுபோடும்படி எத்தனித்தான்; அதை உரியா கேட்டு, பயந்து, ஓடிப்போய், எகிப்திலே சேர்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ோயாக்கீம்ராஜா அக்போரின் குமாரனாகிய எல்நாத்தானையும் அவனோடேகூட வேறே சிலரையும் எகிப்துவரைக்கும் அனுப்பினான்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உரியாவை எகிப்திலிருந்து கொண்டுவந்து, அவனை யோயாக்கீம் ராஜாவினிடத்தில் விட்டார்கள்; அவன் பட்டயத்தாலே அவனைவெட்டி, அவன் உடலை நீச ஜனங்களின் பிரேதக்குழிகளிடத்திலே எறிந்துவிட்டான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உரியாவை எகிப்திலிருந்து கொண்டுவந்து, அவனை யோயாக்கீம் ராஜாவினிடத்தில் விட்டார்கள்; அவன் பட்டயத்தாலே அவனைவெட்டி, அவன் உடலை நீச ஜனங்களின் பிரேதக்குழிகளிடத்திலே எறிந்துவிட்டான்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 எரேமியாவைக கொல்ல ஜனங்களின் கையில் ஒப்புக்கொடாதபடி, சாப்பானுடைய குமாரனாகிய அகீக்காம் அவனுக்குச் சகாயமாயி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 எரேமியாவைக கொல்ல ஜனங்களின் கையில் ஒப்புக்கொடாதபடி, சாப்பானுடைய குமாரனாகிய அகீக்காம் அவனுக்குச் சகாயம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ోషీయా కుమారుడును యూదారాజునగు యెహోయాకీము ఏలుబడి ఆరంభములో యెహోవా యొద్దనుండి వాక్కు ప్రత్యక్ష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ీలాగ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ఆజ్ఞ ఇచ్చునదేమనగా, నీవు యెహోవా మందిరావరణములో నిలిచి, నేను నీ కాజ్ఞాపించు మాట ల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మందిరములో ఆరాధించుటకై వచ్చు యూదా పట్టణస్థులందరికి ప్రకటింపుము; వాటిలో ఒక మాటైనను చెప్ప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వ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ారి దుర్మార్గమును బట్టి వారికి చేయదలచిన కీడును చేయక నేను సంతాప పడునట్లుగా వారు ఆలకించి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ర్మార్గము విడుచుదు రేమ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నీవు వారితో ఈ మాట చెప్పవలెను. యెహోవా సెలవిచ్చున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ీరు నా మాటలు విని నేను మీకు నియమించిన ధర్మశాస్త్రము ననుసరించి నడుచు కొనుడనియు, నేను పెందలకడ లే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ుచున్న నా సేవకులగు ప్రవక్తల మాటలను అంగీకరించుడనియు నేను మీకు ఆజ్ఞ ఇయ్యగా మీరు వినకపో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ీరీలాగున చేసినందున నేను షిలోహునకు చేసినట్లు ఈ మందిరమున కును చేసెదను, ఈ పట్టణమును భూమిమీద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స్త జనములకు శాపాస్పదముగా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ిర్మీయా యీ మాటలను యెహోవా మందిరములో పలుకుచుండగా యాజకులును ప్రవక్తలును జనులందరును వి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జనుల కందరికిని ప్రకటింపవలెనని యెహోవా యిర్మీయాకు ఆజ్ఞాపించిన మాటలన్నిటిని అతడు పలికి చాలించిన త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త యాజకులును ప్రవక్తలును జనులందరును అతని పట్టుకొనినీవు మరణశిక్ష నొందక తప్ప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యెహోవా నామమునుబట్టి ఈ మందిరము షిలోహువలె నగుననియు, ఈ పట్టణము నివాసిలేక పాడైపోవుననియు నీవేల ప్ర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టించుచున్నావు అనుచు, ప్రజలందరు యెహోవా మంది రములో యిర్మీయాయొద్దకు కూడి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ూదా అధిపతులు ఆ సంగతులు విని రాజు నగరులో నుండి యెహోవా మందిరమునకు వచ్చి, యెహోవా మందిరపు క్రొత్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విని ద్వారమున కూర్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ాజకులును ప్రవక్తలును అధిపతులతోను సమస్త ప్రజల తోను ఈలాగనిరిమీరు చెవులార వినియున్న ప్రకా రము,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ుష్యుడు ఈ పట్టణమునకు విరోధముగా ప్రవచించుచున్నాడు; గనుక ఇతడు మరణమునకు పాత్ర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ప్పుడు యిర్మీయా అధిపతులందరితోను జనులందరితోను ఈ మాట చెప్పెనుఈ మందిరమునకు విరోధముగాను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నకు విరోధముగాను మీరు వినిన మాటలన్నిటిని ప్రకటించుటకు యెహోవాయే నన్ను పంప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కాబట్టి యెహోవా మీకు చేసెదనని తాను చెప్పిన కీడునుగూర్చి ఆయన సంతాపపడునట్లు మీరు మీ మార్గములను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ియలను చక్కపరచుకొని మీ దేవుడైన యెహోవా మాట వి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ఇదిగో నేను మీ వశములోనున్నాను, మీ దృష్టికేది మంచిదో యేది యుక్తమైనదో అదే నాకు 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యితే మీకు చెవులార ఈ మాటలన్నిటిని చెప్పుటకు నిజముగా యెహోవా మీయొద్దకు నన్ను పంపియున్నాడు గను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నన్ను చంపినయెడల మీరు మీమీదికిని ఈ పట్ట ణముమీదికిని దాని నివాసుల మీదికిని నిరపరాధి రక్తదోష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ప్పించుదురని నిస్సందేహముగా తెలిసి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కాగా అధిపతులును జనులందరును యాజకులతోను ప్రవక్తలతోను ఇట్లనిరిఈ మనుష్యుడు మన దేవుడై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మమునుబట్టి మనకు ఈ సమాచారము ప్రకటించుచున్నాడు గనుక ఇతడు మరణమునకు పాత్రుడు క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రియు దేశమందలి పెద్దలలో కొందరు లేచి సమాజముగా కూడిన జనులతో ఈ మాటలు పలిక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ూదారాజైన హిజ్కియా దినములలో మోర ష్తీయుడైన మీకా ప్రవచించుచుండెను. అతడు యూదా జనులందరితో ఇ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టించుచు వచ్చెనుసైన్యముల కధిపతియగు యెహోవా ఈలాగు సెలవిచ్చుచున్నాడుచేనుదున్నబడునట్లు మిమ్ము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ీయోను దున్నబడును, యెరూషలేము రాళ్లకుప్పలగును, మందిరమున్న పర్వతము అరణ్యములోని ఉన్నతస్థలములవలె అ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ట్లు పలికి నందున యూదారాజైన హిజ్కియాయైనను యూదా జనులందరిలో మరి ఎవడైనను అతని చంపిరా? యెహోవా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దనని తాను చెప్పిన కీడును చేయక సంతాప పడునట్లు రాజు యెహోవాయందు భయభక్తులు కలిగి యెహోవా దయ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డుకొనెను గదా? మనము ఈ కార్యము చేసినయెడల మనమీదికే గొప్ప కీడు తెచ్చు కొందుము అ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రియు కిర్యత్యారీము వాడైన షెమయా కుమారు డగు ఊరియాయను ఒకడు యెహోవా నామమునుబట్టి ప్రవచిం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యిర్మీయా చెప్పిన మాటల రీతిని యీ పట్టణమునకు విరోధముగాను ఈ దేశమునకు విరోధముగాను ప్రవచ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రాజైన యెహోయాకీ మును అతని శూరులందరును ప్రధానులందరును అతని మాటలు వినినమీదట రాజ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జూచుచుండగా, ఊరియా దాని తెలిసికొని భయపడి పారిపోయి ఐగుప్తు చేర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ప్పుడు రాజైన యెహోయాకీము అక్బోరు కుమారుడగు ఎల్నాతానును అతనితో కొందరిని ఐగుప్తు నకు పంప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ారు ఐగుప్తులోనుండి ఊరియాను తీసి కొనివచ్చి రాజైన యెహోయాకీమునొద్ద చేర్చగా, ఇతడు ఖడ్గముతో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ి సామాన్యజనుల సమాధిలో అతని కళేబరమును వేయ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ఈలాగు జరుగగా షాఫాను కుమారుడైన అహీకాము యిర్మీయాకు తోడైయున్నందున అతని చంపుటకు వారు జనుల చేత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ని అప్పగింప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2026-10-21T06:09:42Z</dcterms:created>
  <dcterms:modified xsi:type="dcterms:W3CDTF">2026-10-21T06:09:42Z</dcterms:modified>
  <dc:title>యిర్మీయా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