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ecret of His presence how my 
soul delights to hide ! 
Oh, how precious are the lessons which 
I learn at Jesus' side ! 
Earthly cares can never vex me, neither 
trials lay me low : 
For when Satan comes to tempt me, to 
the secret place I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my soul is faint and thirsty, 
'neath the shadow of His wing 
There is cool and pleasant shelter, and 
a fresh and crystal spring; 
And my Saviour rests beside me, as we 
hold communion sweet : 
If I tried, I could not utter what He 
says when thus we mee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this I know: I tell Him all my 
doubts, and griefs, and fears; 
Oh, how patiently He listens 1 and my 
drooping soul He cheers : 
Do you think He ne'er reproves me ? 
what a false friend He would be, 
If He never, never told me of the sins 
which He must s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ould you like to know the sweetness 
of the secret of the Lord ? 
Go and hide beneath His shadow — this 
shall then be your reward : 
And whene'er you leave the silence of 
that happy meeting-place, 
You will bear the shining image of the 
Master in your f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2026-07-31T14:56:56Z</dcterms:created>
  <dcterms:modified xsi:type="dcterms:W3CDTF">2026-07-31T14:56:56Z</dcterms:modified>
  <dc:title>Hymn : 1186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