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డవ మాసమున ఎలీషామా మనుమడును నెతన్యా కుమారుడును రాజవంశస్థుడును రాజుయొక్క ప్రధాను లలో నొకడు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ష్మాయేలనువాడును, అతనితో పది మంది మనుష్యులును, మిస్పాలోనున్న అహీకాము కుమారు డైన గెదల్యాయ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 అతనితోకూడ మిస్పాలో భోజన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నెతన్యా కుమారు డైన ఇష్మాయేలు అతనితో కూడనున్న ఆ పదిమంది మనుష్యులును లేచి షాఫాను మనుమ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ీకాము కుమారుడైన గెదల్యాను ఖడ్గముచేత హతముచేసిరి; బబు లోనురాజు ఆ దేశముమీద అతని అధికారినిగా న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చినందున అతని 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మిస్పాలో గెదల్యా యొద్ద ఉండిన యూదుల నందరిని, అక్కడ దొరికిన యోధులగు కల్దీయులను ఇష్మ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గెదల్యాను చంపిన రెండవనాడు అది ఎవరికిని తెలియబడక మున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డ్డములు క్షౌరము చేయించుకొని వస్త్రములు చింపుకొని దేహములు గాయపరచుకొనిన యెనుబదిమంది పురుష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ందిరము నకు తీసికొని పోవుటకై నైవేద్యములను ధూపద్రవ్యములను చేతపట్టుకొని షెకెము నుండియు షిలో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యు షోమ్రోనునుండియ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నెతన్యా కుమారుడైన ఇష్మాయేలు దారి పొడుగున ఏడ్చుచు, వారిని ఎదుర్కొనుటకు మిస్పాలోనుండి బయల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లిసికొని వారితో-- అహీకాము కుమారుడైన గెదల్యా యొద్దకు రం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యితే వారు ఆ పట్టణము మధ్యను ప్రవేశించినప్పుడు నెతన్యా కుమారుడైన ఇష్మా యేలును అతన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వారును వారిని చంపి గోతిలో పడ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యితే వారిలో పదిమంది మను ష్యులు ఇష్మాయేలుతోపొలములలో దాచబడిన గోధు మలు యవలు తైలము తేనె మొద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వ్యములు మాకు కలవు, మమ్మును చంపకుమని చెప్పుకొనగా అతడు వారి సహోదరులతో కూడ వారిని చంపక మా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ష్మా యేలు గెదల్యాతోకూడ చంపిన మనుష్యుల శవములన్ని టిని పడవేసిన గోయి రాజైన ఆసా ఇశ్రాయేలు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షాకు భయపడి త్రవ్వించిన గొయ్యియే; నెతన్యా కుమారుడైన ఇష్మాయేలు చంపబడినవారి శవములతో దాని ని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ఇష్మాయేలు మిస్పాలోనున్న జనశేష మంతటిని రాజ కుమార్తెలనందరిని అనగా రాజదేహసంరక్ష 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ధిపతియైన నెబూజరదాను అహీకాము కుమారుడైన గెదల్యాకు అప్పగించిన జనులందరిని, చెరతీసికొనిపోయెను. నెతన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ఇష్మాయేలు వారిని చెరతీసికొనిపోయి అమ్మోనీయులయొద్దకు చేరవలెనని ప్రయత్నపడ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రేహ కుమారుడైన యోహానానును అతనితోకూడనున్న సేనాధిపతులందరును నెతన్యా కుమారుడైన ఇష్మాయేల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 దుష్కార్యములను గూర్చిన వార్త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ురుషులనందరిని పిలుచుకొని, నెతన్యా కుమారుడైన ఇష్మా యేలుతో యుద్ధము చేయబోయి, గిబియోనులోనున్న మహ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లముల దగ్గర అతని కలి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ష్మాయేలుతో కూడనున్న ప్రజలందరు కారేహ కుమారుడైన యోహా నానును, అతనితో కూడనున్న సేనాధిపతులన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నప్పుడు వారు సంతోష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ష్మాయేలు మిస్పాలో నుండి చెరగొనిపోయిన ప్రజలందరు అతని విడిచి కారేహ కుమారుడైన యెహానానుతో కలి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నను, నెతన్యా కుమారుడైన ఇష్మాయేలును ఎనమండుగురు మనుష్యులును యోహానాను చేతిలోనుండి తప్ప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మ్మోనీయుల యొద్దకు పార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నెతన్యా కుమారుడైన ఇష్మాయేలు అహీకాము కుమారుడైన గెద ల్యాను చంపిన తరువా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రేహ కుమారుడైన యోహా నానును అతనితో కూడనున్న సేనల యధిపతులందరును మిస్పాదగ్గరనుండి ఇష్మ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నుండి జనశేషమంతటిని, అనగా గిబియోను దగ్గరనుండి ఇష్మాయేలు కొనిపోయిన యోధులను స్త్రీలను పిల్ల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పరివారమును మరల రప్పిం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తే వారు బబులోనురాజు దేశముమీద అధికారినిగా నియమించిన అహీకాము కుమారుడైన గెదల్యాను నెతన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ఇష్మా యేలు చంపినందున వారు కల్దీయులకు భయపడి ఐగుప్తునకు వెళ్లుదమనుకొని బేత్లెహేముదగ్గర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రూతు కింహాములో 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2026-10-21T06:19:05Z</dcterms:created>
  <dcterms:modified xsi:type="dcterms:W3CDTF">2026-10-21T06:19:05Z</dcterms:modified>
  <dc:title>యిర్మీయా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