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ேவ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தி கர்த்தர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தி மன்ன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ராஜ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ாதி தூயவர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ேவ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பாத்திரர்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தேவ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் காக்கும் கர்த்தர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தேவன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களின் நேசருக்கு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2026-10-31T14:08:01Z</dcterms:created>
  <dcterms:modified xsi:type="dcterms:W3CDTF">2026-10-31T14:08:01Z</dcterms:modified>
  <dc:title>துதிப் பாடல்கள் : 258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