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வையப்படும்போது பதில்வையாமலும், பாடுபடும்போது பயமுறுத்தாமலும், நியாயமாய்த் தீர்ப்புச்செய்கிறவருக்குத் தம்மை ஒப்புவ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வையப்படும்போது பதில்வையாமலும், பாடுபடும்போது பயமுறுத்தாமலும், நியாயமாய்த் தீர்ப்புச்செய்கிறவருக்குத் தம்மை ஒப்புவ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வையப்படும்போது பதில்வையாமலும், பாடுபடும்போது பயமுறுத்தாமலும், நியாயமாய்த் தீர்ப்புச்செய்கிறவருக்குத் தம்மை ஒப்புவ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ம் பாவங்களுக்குச் செத்து, நீதிக்குப் பிழைத்திருக்கும்படிக்கு, அவர்தாமே தமது சரீரத்திலே நம்முடைய பாவங்களைச் சிலுவையின்மேல் சுமந்தார்; அவருடைய தழும்புகளால் குணமான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ம் பாவங்களுக்குச் செத்து, நீதிக்குப் பிழைத்திருக்கும்படிக்கு, அவர்தாமே தமது சரீரத்திலே நம்முடைய பாவங்களைச் சிலுவையின்மேல் சுமந்தார்; அவருடைய தழும்புகளால் குணமான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தறுண்ட ஆடுகளைப்போலிருந்தீர்கள்; இப்பொழுதோ உங்கள் ஆத்துமாக்களுக்கு மேய்ப்பரும் கண்காணியுமானவரிடத்தில் திருப்பப்பட்டிருக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தறுண்ட ஆடுகளைப்போலிருந்தீர்கள்; இப்பொழுதோ உங்கள் ஆத்துமாக்களுக்கு மேய்ப்பரும் கண்காணியுமானவரிடத்தில் திருப்பப்பட்டி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கர்த்தர் தயையுள்ளவரென்பதை நீங்கள் ருசிபார்த்ததுண்டா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கர்த்தர் தயையுள்ளவரென்பதை நீங்கள் ருசிபார்த்ததுண்டா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கர்த்தர் தயையுள்ளவரென்பதை நீங்கள் ருசிபார்த்ததுண்டா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துர்க்குணத்தையும், சகலவித கபடத்தையும், வஞ்சகங்களையும், பொறாமைகளையும், சகலவித புறங்கூறுதலையும் ஒழித்துவி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துர்க்குணத்தையும், சகலவித கபடத்தையும், வஞ்சகங்களையும், பொறாமைகளையும், சகலவித புறங்கூறுதலையும் ஒழித்துவி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வளரும்படி, புதிதாய்ப் பிறந்த குழந்தைகளைப்போல, திருவசனமாகிய களங்கமில்லாத ஞானப்பாலின்மேல் வாஞ்சையாய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ால் தள்ளப்பட்டதாயினும், தேவனால் தெரிந்துகொள்ளப்பட்டதும் விலையேறப்பெற்றதுமாயிருக்கிற ஜீவனுள்ள கல்லாகிய அவரிடத்தில் சேர்ந்தவர்களாகிய நீங்கள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ால் தள்ளப்பட்டதாயினும், தேவனால் தெரிந்துகொள்ளப்பட்டதும் விலையேறப்பெற்றதுமாயிருக்கிற ஜீவனுள்ள கல்லாகிய அவரிடத்தில் சேர்ந்தவர்களாகிய நீங்கள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ால் தள்ளப்பட்டதாயினும், தேவனால் தெரிந்துகொள்ளப்பட்டதும் விலையேறப்பெற்றதுமாயிருக்கிற ஜீவனுள்ள கல்லாகிய அவரிடத்தில் சேர்ந்தவர்களாகிய நீங்கள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ீவனுள்ள கற்களைப்போல ஆவிக்கேற்ற மாளிகையாகவும், இயேசுகிறிஸ்து மூலமாய் தேவனுக்குப் பிரியமான ஆவிக்கேற்ற பலிகளைச் செலுத்தும்படிக்குப் பரிசுத்த ஆசாரியக்கூட்டமாகவும் கட்டப்பட்டுவருகிற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ீவனுள்ள கற்களைப்போல ஆவிக்கேற்ற மாளிகையாகவும், இயேசுகிறிஸ்து மூலமாய் தேவனுக்குப் பிரியமான ஆவிக்கேற்ற பலிகளைச் செலுத்தும்படிக்குப் பரிசுத்த ஆசாரியக்கூட்டமாகவும் கட்டப்பட்டுவருகிற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: இதோ, தெரிந்துகொள்ளப்பட்டதும் விலையேறப்பெற்றதுமாயிருக்கிற மூலைக்கல்லைச் சீயோனில் வைக்கிறேன்; அதின்மேல் விசுவாசமாயிருக்கிறவன் வெட்கப்படுவதில்லை என்று வேதத்திலே சொல்லி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: இதோ, தெரிந்துகொள்ளப்பட்டதும் விலையேறப்பெற்றதுமாயிருக்கிற மூலைக்கல்லைச் சீயோனில் வைக்கிறேன்; அதின்மேல் விசுவாசமாயிருக்கிறவன் வெட்கப்படுவதில்லை என்று வேதத்திலே சொல்லி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விசுவாசிக்கிற உங்களுக்கு அது விலையேறப்பெற்றது; கீழ்ப்படியாமலிருக்கிறவர்களுக்கோ வீட்டைக் கட்டுகிறவர்களால், தள்ளப்பட்ட பிரதான மூலைக்கல்லாகிய அந்தக் கல் இடறுதற்கேதுவான கல்லும் விழுதற்கேதுவான கன்மலையுமாயிற்ற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விசுவாசிக்கிற உங்களுக்கு அது விலையேறப்பெற்றது; கீழ்ப்படியாமலிருக்கிறவர்களுக்கோ வீட்டைக் கட்டுகிறவர்களால், தள்ளப்பட்ட பிரதான மூலைக்கல்லாகிய அந்தக் கல் இடறுதற்கேதுவான கல்லும் விழுதற்கேதுவான கன்மலையுமாயிற்ற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ருவசனத்திற்கு கீழ்ப்படியாதவர்களாயிருந்து இடறுகிறார்கள்; அதற்கென்றே நியமிக்கப்பட்டவர்களாயும் இ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ருவசனத்திற்கு கீழ்ப்படியாதவர்களாயிருந்து இடறுகிறார்கள்; அதற்கென்றே நியமிக்கப்பட்டவர்களாயும் இ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ருவசனத்திற்கு கீழ்ப்படியாதவர்களாயிருந்து இடறுகிறார்கள்; அதற்கென்றே நியமிக்கப்பட்டவர்களாயும் இ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, உங்களை அந்தகாரத்தினின்று தம்முடைய ஆச்சரியமான ஒளியினிடத்திற்கு வரவழைத்தவருடைய புண்ணியங்களை அறிவிக்கும்படிக்குத் தெரிந்துகொள்ளப்பட்ட சந்ததியாயும், ராஜரீகமான ஆசாரியக்கூட்டமாயும், பரிசுத்த ஜாதியாயும், அவருக்குச் சொந்தமான ஜனமாயும் இருக்கிற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, உங்களை அந்தகாரத்தினின்று தம்முடைய ஆச்சரியமான ஒளியினிடத்திற்கு வரவழைத்தவருடைய புண்ணியங்களை அறிவிக்கும்படிக்குத் தெரிந்துகொள்ளப்பட்ட சந்ததியாயும், ராஜரீகமான ஆசாரியக்கூட்டமாயும், பரிசுத்த ஜாதியாயும், அவருக்குச் சொந்தமான ஜனமாயும் இருக்கி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ோ, உங்களை அந்தகாரத்தினின்று தம்முடைய ஆச்சரியமான ஒளியினிடத்திற்கு வரவழைத்தவருடைய புண்ணியங்களை அறிவிக்கும்படிக்குத் தெரிந்துகொள்ளப்பட்ட சந்ததியாயும், ராஜரீகமான ஆசாரியக்கூட்டமாயும், பரிசுத்த ஜாதியாயும், அவருக்குச் சொந்தமான ஜனமாயும் இருக்கிற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னே நீங்கள் தேவனுடைய ஜனங்களாயிருக்கவில்லை, இப்பொழுதோ அவருடைய ஜனங்களாயிருக்கிறீர்கள்; முன்னே நீங்கள் இரக்கம் பெறாதவர்களாயிருந்தீர்கள். இப்பொழுதோ இரக்கம் பெற்றவர்களாயிருக்கிற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னே நீங்கள் தேவனுடைய ஜனங்களாயிருக்கவில்லை, இப்பொழுதோ அவருடைய ஜனங்களாயிருக்கிறீர்கள்; முன்னே நீங்கள் இரக்கம் பெறாதவர்களாயிருந்தீர்கள். இப்பொழுதோ இரக்கம் பெற்றவர்களாயிருக்கிற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ர்களே, அந்நியர்களும் பரதேசிகளுமாயிருக்கிற நீங்கள் ஆத்துமாவுக்கு விரோதமாய்ப் போர்செய்கிற மாம்ச இச்சைகளை விட்டு வில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ர்களே, அந்நியர்களும் பரதேசிகளுமாயிருக்கிற நீங்கள் ஆத்துமாவுக்கு விரோதமாய்ப் போர்செய்கிற மாம்ச இச்சைகளை விட்டு விலக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ஜாதிகள் உங்களை அக்கிரமக்காரரென்று விரோதமாய்ப் பேசும் விஷயத்தில், அவர்கள் உங்கள் நற்கிரியைகளைக்கண்டு அவற்றினிமித்தம் சந்திப்பின் நாளிலே தேவனை மகிமைப்படுத்தும்படி நீங்கள் அவர்களுக்குள்ளே நல்நடக்கையுள்ளவர்களாய் நடந்துகொள்ளுங்கள் என்று உங்களுக்குப் புத்தி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ஜாதிகள் உங்களை அக்கிரமக்காரரென்று விரோதமாய்ப் பேசும் விஷயத்தில், அவர்கள் உங்கள் நற்கிரியைகளைக்கண்டு அவற்றினிமித்தம் சந்திப்பின் நாளிலே தேவனை மகிமைப்படுத்தும்படி நீங்கள் அவர்களுக்குள்ளே நல்நடக்கையுள்ளவர்களாய் நடந்துகொள்ளுங்கள் என்று உங்களுக்குப் புத்திசொல்ல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மனுஷருடைய கட்டளைகள் யாவற்றிற்கும் கர்த்தர்நிமித்தம் கீழ்ப்படிய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மனுஷருடைய கட்டளைகள் யாவற்றிற்கும் கர்த்தர்நிமித்தம் கீழ்ப்படி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ான அதிகாரமுள்ள ராஜாவுக்கானாலுஞ்சரி, தீமைசெய்கிறவர்களுக்கு ஆக்கினையும் நன்மைசெய்கிறவர்களுக்குப் புகழ்ச்சியும் உண்டாகும்படி அவனால் அனுப்பப்பட்ட அதிகாரிகளுக்கானாலுஞ்சரி, கீழ்ப்படிய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ான அதிகாரமுள்ள ராஜாவுக்கானாலுஞ்சரி, தீமைசெய்கிறவர்களுக்கு ஆக்கினையும் நன்மைசெய்கிறவர்களுக்குப் புகழ்ச்சியும் உண்டாகும்படி அவனால் அனுப்பப்பட்ட அதிகாரிகளுக்கானாலுஞ்சரி, கீழ்ப்படி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நன்மைசெய்கிறதினாலே புத்தியீன மனுஷருடைய அறியாமையை அடக்குவது தேவனுடைய சித்தம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நன்மைசெய்கிறதினாலே புத்தியீன மனுஷருடைய அறியாமையை அடக்குவது தேவனுடைய சித்தம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யாதீனமுள்ளவர்களாயிருந்தும் உங்கள் சுயாதீனத்தைத் துர்க்குணத்திற்கு மூடலாகக் கொண்டிராமல், தேவனுக்கு அடிமைகளாயிர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யாதீனமுள்ளவர்களாயிருந்தும் உங்கள் சுயாதீனத்தைத் துர்க்குணத்திற்கு மூடலாகக் கொண்டிராமல், தேவனுக்கு அடிமைகளாயிர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ரையும் கனம்பண்ணுங்கள்; சகோதரரிடத்தில் அன்புகூருங்கள்; தேவனுக்குப் பயந்திருங்கள்; ராஜாவைக் கனம்பண்ண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ரையும் கனம்பண்ணுங்கள்; சகோதரரிடத்தில் அன்புகூருங்கள்; தேவனுக்குப் பயந்திருங்கள்; ராஜாவைக் கனம்பண்ண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லைக்காரரே, அதிக பயத்துடனே உங்கள் எஜமான்களுக்குக் கீழ்ப்படிந்திருங்கள்; நல்லவர்களுக்கும் சாந்தகுணமுள்ளவர்களுக்கும் மாத்திரம் அல்ல, முரட்டுக்குணமுள்ளவர்களுக்கும் கீழ்ப்படிந்திர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லைக்காரரே, அதிக பயத்துடனே உங்கள் எஜமான்களுக்குக் கீழ்ப்படிந்திருங்கள்; நல்லவர்களுக்கும் சாந்தகுணமுள்ளவர்களுக்கும் மாத்திரம் அல்ல, முரட்டுக்குணமுள்ளவர்களுக்கும் கீழ்ப்படிந்திர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னெனில், தேவன்மேல் பற்றுதலாயிருக்கிற மனச்சாட்சியினிமித்தம் ஒருவன் அநியாயமாய்ப் பாடுபட்டு உபத்திரவங்களைப் பொறுமையாய்ச் சகித்தால் அதுவே பிரீதியாயி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னெனில், தேவன்மேல் பற்றுதலாயிருக்கிற மனச்சாட்சியினிமித்தம் ஒருவன் அநியாயமாய்ப் பாடுபட்டு உபத்திரவங்களைப் பொறுமையாய்ச் சகித்தால் அதுவே பிரீதிய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ுற்றஞ்செய்து அடிக்கப்படும்போது பொறுமையோடே சகித்தால், அதினால் என்ன கீர்த்தியுண்டு? நீங்கள் நன்மைசெய்து பாடுபடும்போது பொறுமையோடே சகித்தால் அதுவே தேவனுக்கு முன்பாகப் பிரீதிய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ுற்றஞ்செய்து அடிக்கப்படும்போது பொறுமையோடே சகித்தால், அதினால் என்ன கீர்த்தியுண்டு? நீங்கள் நன்மைசெய்து பாடுபடும்போது பொறுமையோடே சகித்தால் அதுவே தேவனுக்கு முன்பாகப் பிரீதிய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ுற்றஞ்செய்து அடிக்கப்படும்போது பொறுமையோடே சகித்தால், அதினால் என்ன கீர்த்தியுண்டு? நீங்கள் நன்மைசெய்து பாடுபடும்போது பொறுமையோடே சகித்தால் அதுவே தேவனுக்கு முன்பாகப் பிரீதிய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ாக நீங்கள் அழைக்கப்பட்டுமிருக்கிறீர்கள்; ஏனெனில், கிறிஸ்துவும் உங்களுக்காகப் பாடுபட்டு, நீங்கள் தம்முடைய அடிச்சுவடுகளைத் தொடர்ந்துவரும்படி உங்களுக்கு மாதிரியைப் பின்வைத்துப்போன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ாக நீங்கள் அழைக்கப்பட்டுமிருக்கிறீர்கள்; ஏனெனில், கிறிஸ்துவும் உங்களுக்காகப் பாடுபட்டு, நீங்கள் தம்முடைய அடிச்சுவடுகளைத் தொடர்ந்துவரும்படி உங்களுக்கு மாதிரியைப் பின்வைத்துப்போன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ாவஞ்செய்யவில்லை, அவருடைய வாயிலே வஞ்சனை காணப்படவுமில்லை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1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ખ્રિસ્ત વિષે લોકો ખરાબ બોલ્યા, પરંતુ ખ્રિસ્ત તેઓના માટે કશું જ ખરાબ ન બોલ્યા. ખ્રિસ્તે સહ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 પરંતુ લોકોને તેણે ધમકાવ્યા નહિ. અદબ ન્યાય કરનારને પોતાને સોંપી દીધો. ખ્રિસ્તે દેવન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ળજી લેવા દીધી. દેવ તે યોગ્ય ન્યા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વધસ્તંભ પર ખ્રિસ્તે તેના શરીરમા આપણાં પાપ લીધા. તેણે આમ કર્યુ કે જેથી આપણે પાપી જીવન જીવવાન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 જે યર્થાથ છે તેને માટે જીવીએ. તેના ઘાઓથી તમે સાજા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મે ખોટા રસ્તે દોરવાઇ ગયેલા ઘેંટા જેવાં હતાં. પરંતુ હવે તમે તમારા જીવોના પાળક અને તમારા આત્મ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ષક પાસે પાછા આવ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થી બીજા લોકોને નુકસાન પહોંચે કે તેમને માનસિક દુ:ખ થાય તેવુ કશું જ ન કરો. અસત્ય ન બોલશો,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ખ બનાવવા માટે કોઈ કાર્ય ન કરો. ઈર્ષાળુ ન થાઓ, અદેખાઇ ન કરો. આ બધીજ વસ્તુઓ તમારા જીવનમાંથી દ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નવાં જન્મેલાં બાળકોની જેમ નિષ્કપટ આત્મિક દૂધ (શિક્ષણ) માટે ભૂખ્યા રહી આતુર બનો. આનું પાન કરવ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ો વિકાસ અને તારણ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્રભુની દયાનો અનુભવ તમે ક્યારનોય કર્યો છે. તેથી તેના વડે તારણ મેળવવા આગળ વ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્રભુ ઈસુ તે જીવંત “પથ્થર” છે. દુનિયાના લોકોએ નિર્ણય કર્યો કે તેઓને આ પથ્થર (ઈસુ) ની જરુ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પરંતુ તે તો દેવ દ્ધારા પસંદગી પામેલ પથ્થર હતો. અને દેવ આગળ તેનું ઘણું મૂલ્ય હતું. તેથી તેની નજી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પણ જીવંત પથ્થર જેવા છો. આત્મિક ઘર ચણવા દેવ તમારો ઉપયોગ કરે છે. તે મંદિરમાં દેવની સેવા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પવિત્ર યાજકો થયા છો. તમે ઈસુ ખ્રિસ્ત થકી દેવને પ્રસન્ન છે એ આત્મિક યજ્ઞો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વિત્રશાસ્ત્ર કહે છે કે: “જુઓ, મેં મૂલ્યવાન એવો ખૂણાનો મુખ્ય પથ્થર પસંદ કર્યો છે, અને તે પથ્થ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સિયોનમાં મૂકું છું; જે વ્યક્તિ તેના પર વિશ્વાસ કરશે તે કદી પણ શરમાશે નહિ.” યશાયા 28:1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મે વિશ્વાસ કરનારાઓના માટે તે પથ્થર મૂલ્યવાન છે પણ અવિશ્વાસીઓ માટે તે પથ્થર- તે એક એવો પથ્થ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: “જેને સ્થપતિઓએ અવગણ્યો છે. તે પથ્થર ઘણોજ મહત્વનો પથ્થર બન્યો.” ગીતશાસ્ત્ર 118: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વિશ્વાસીઓ માટે, તે છે: “તે એક એવો પથ્થર છે કે જે લોકોને ઠોકર ખવડાવે છે, એ પથ્થર જે લોકોને ઠોક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વડાવનાર ખડક થયો છે.” યશાયા 8:14 લોકો ઠોકર ખાય છે કારણ કે તેઓ દેવ જે કહે છે તે વચનોનું પાલન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તેઓને માટે દેવે આવુજ આયોજન કર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તમે પસંદ કરાયેલી જાતી, રાજમાન્ય યાજકવર્ગ, પવિત્ર પ્રજા, તથા પ્રભુના ખાસ લોક છો, તમે પવ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ષ્ટ્રના લોક છો. દેવે તમને અદભૂત પરાક્રમો કહેવા માટે પસંદ કર્યા છે. દેવે તમને અંધકારમાંથી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ચર્યકારક પ્રકાશમાં બોલા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ોઈ એક સમયે તમે પ્રજા જ ન હતા. પરંતુ હવે તમે દેવની પ્રજા છો. ભૂતકાળમાં તમને દયા પ્રાપ્ત થ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ી. પરંતુ હવે તમને દયા પ્રાપ્ત થઈ છે.4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્રિય મિત્રો, આ દુનિયામાં તમે અજાણ્યા પરદેશી અને પ્રવાસી જેવા છો. તેથી હું તમને વિનંતી કર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મારું શરીર જે ઈચ્છે છે તે વિષયોથી દૂર રહો. તે વસ્તુઓ તમારા આત્માની વિરૂદ્ધ લ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રી સાથે આજુબાજુ અવિશ્વાસીઓ રહે છે. તેઓ કહેશે કે તમે ખોટું કરી રહ્યાં છો. તેથી સારું જીવ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ો. પછી તમે જે સત્કર્મો કરો છો તેને તેઓ જોશે. અને પુનરાગમનના દિવસે દેવનો મહિમા વધા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 દુનિયામા જેઓની પાસે સત્તા છે તે લોકોને આજ્ઞાંકિંત બનો. પ્રભુ માટે આમ કરો. રાજા કે જે સર્વોપ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ને આજ્ઞાંકિંત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રાજા દ્ધારા મોકલવામા આવેલા અધિકારીઓને આજ્ઞાંકિત બનો. જે લોકો ખોટું કરે છે તેઓને શિક્ષા કરવ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લોકો સારું કરે છે, તેઓના વખાણ કરવા આ લોકોને દેવે મોકલ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જ્યારે તમે સારું કરો ત્યારે તમારા વિષે મૂર્ખાઇ ભરેલી વાતો કરતા મૂર્ખ લોકોના મુખ તમે બંધ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. દેવ જે ઈચ્છે તે આ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સ્વતંત્ર લોકોની જેમ જીવો. પરંતુ દુષ્ટ કાર્ય કરવા માટે સ્વતંત્રતાને બહાનું ન બનવા દેવની સે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 વિત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રેક લોકોનો આદર કરો. દેવના કુટુંબના દરેક ભાઈઓ અને બહેનોને પ્રેમ કરો. રાજાનું સન્માન કર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થી ડરો, અને રાજાને માન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ચાકરો, તમારા ધણીની સત્તાનો સ્વીકાર કરો. અને તે પણ સંપૂર્ણ સન્માનસહિત કરો. તમારે ભલા અને દયાળ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ણીની આજ્ઞાનું પાલન કરવું જોઈએ. તેમજ ખરાબ ધણીની આજ્ઞાનું પણ પાલન ક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ોતે કશુજ ખરાબ ન કર્યુ હોય છતાં કોઇ વ્યક્તિને દુ:ખ સહન કરવું પડે. તો તે વ્યક્તિ દેવનો વિચ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દુ:ખ સહન કરે તો તેનાથી દેવને આનંદ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કશું દુષ્ટ કાર્ય કરવા જો તમને શિક્ષા કરવામાં આવે, તો એ શિક્ષા સહન કરવા બદલ તમન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ન્યવાન ન મળવા જોઈએ. પરંતુ સારું કરવા છતાં, તમને દુ:ખ પડે અને તમે તે દુ:ખ સહન કરો છો, તો તે દે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જરમાં પ્રસંશાપા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 તમને આહવાન આપવામા આવ્યું છે. ખ્રિસ્તે તમને એક નમૂનો આપ્યો. તેણે જે કર્યું તેને અનુસરો.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દુ:ખી થાઓ, ત્યારે ધીરજ રાખો કારણ કે ખ્રિસ્ત તમારા માટે દુ:ખી થ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તેણે કોઈ પાપ નહોતું કર્યુ, અને તેના મુખેથી કોઇ અસત્ય ઉચ્ચારયું નહોતું.” યશાયા 53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પિતર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2026-10-20T04:34:50Z</dcterms:created>
  <dcterms:modified xsi:type="dcterms:W3CDTF">2026-10-20T04:34:50Z</dcterms:modified>
  <dc:title>૧ પિતર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