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ரிந்துபோகிறவன் தன் இச்சையின்படி செய்யப்பார்க்கிறான், எல்லா ஞானத்திலும் தலையிட்டுக்கொள்ளு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ரிந்துபோகிறவன் தன் இச்சையின்படி செய்யப்பார்க்கிறான், எல்லா ஞானத்திலும் தலையிட்டுக்கொள்ள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டன் ஞானத்தில் பிரியங்கொள்ளாமல், தன் மனதிலுள்ளவைகளை வெளிப்படுத்தப் பிரியப்படு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ன் வர அவமானம் வரும்; அவமானத்தோடே நிந்தையும் வர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ுடைய வாய்மொழிகள் ஆழமான ஜலம்போலிருக்கும்; ஞானத்தின் ஊற்று பாய்கிற ஆற்றைப்போல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ழக்கிலே நீதிமானைத் தோற்கடிக்கிறதற்கு, துன்மார்க்கனுக்கு முகதாட்சிணியம்பண்ணுவது நல்லதல்ல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டனுடைய உதடுகள் விவாதத்தில் நுழையும், அவன் வாய் அடிகளை வரவழை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ூடனுடைய வாய் அவனுக்குக் கேடு, அவன் உதடுகள் அவன் ஆத்துமாவுக்குக் கண்ணி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ோள்காரனுடைய வார்த்தைகள் விளையாட்டுபோலிருக்கும், ஆனாலும் அவைகள் உள்ளத்திற்குள் தை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வேலையில் அசதியாயிருப்பவன் அழிம்பனுக்குச் சகோதர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ன் நாமம் பலத்த துருகம்; நீதிமான் அதற்குள் ஓடிச் சுகமாயிர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ஐசுவரியவானுடைய பொருள் அவனுக்கு அரணான பட்டணம்; அது அவன் எண்ணத்தில் உயர்ந்த மதில்போல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ழிவு வருமுன் மனுஷனுடைய இருதயம் இறுமாப்பாயிருக்கும்; மேன்மைக்கு முன்னானது தாழ்ம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ாரியத்தைக் கேட்குமுன் உத்தரம் சொல்லுகிறவனுக்கு, அது புத்தியீனமும் வெட்கமும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ுடைய ஆவி அவன் பலவீனத்தைத் தாங்கும்; முறிந்த ஆவி யாரால் தாங்கக்கூடும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த்திமானுடைய மனம் அறிவைச் சம்பாதிக்கும்; ஞானியின் செவி அறிவை நா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கொடுக்கும் வெகுமதி அவனுக்கு வழியுண்டாக்கி, பெரியோர்களுக்கு முன்பாக அவனைக் கொண்டுபோய்வி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வழக்கிலே முதல்பேசுகிறவன் நீதிமான்போல் காணப்படுவான்; அவன் அயலானோ வந்து அவனைப் பரிசோதிக்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ீட்டுப்போடுதல் விரோதங்களை ஒழித்து, பலவான்கள் நடுவே சிக்கற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ரணான பட்டணத்தை வசப்படுத்துவதைப்பார்க்கிலும் கோபங்கொண்ட சகோதரனை வசப்படுத்துவது அரிது; அவர்களுடைய விரோதங்கள் கோட்டைத் தாழ்ப்பாள்கள் போல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ரணான பட்டணத்தை வசப்படுத்துவதைப்பார்க்கிலும் கோபங்கொண்ட சகோதரனை வசப்படுத்துவது அரிது; அவர்களுடைய விரோதங்கள் கோட்டைத் தாழ்ப்பாள்கள் போல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வன் வாயின் பலனால் அவனவன் வயிறு நிரம்பும்; அவனவன் உதடுகளின் விளைவினால் அவனவன் திருப்தியா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ரணமும் ஜீவனும் நாவின் அதிகாரத்திலிருக்கும்; அதில் பிரியப்படுகிறவர்கள் அதின் கனியைப் புசி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ைவியைக் கண்டடைகிறவன் நன்மையானதைக் கண்டடைகிறான்; கர்த்தரால் தயையும் பெற்றுக்கொள்ளு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ரித்திரன் கெஞ்சிக்கேட்கிறான்; ஐசுவரியவான் கடினமாய் உத்தரவுகொடுக்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நேகிதருள்ளவன் சிநேகம் பாராட்டவேண்டும்; சகோதரனிலும் அதிக சொந்தமாய்ச் சிநேகிப்பவனுமுண்ட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5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వేరుండగోరువాడు స్వేచ్ఛానుసారముగా నడచువాడు అట్టివాడు లెస్సైన జ్ఞానమునకు విరోధి. బుద్ధిహీన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వేచనయందు సంతోషింప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తన అభిప్రాయములను బయలుపరచుటయందు సంతో 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భక్తిహీనుడు రాగానే తిరస్కారము వచ్చును అవమానము రాగానే నింద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నుష్యుని నోటి మాటలు లోతు నీటివంటివి అవి నదీప్రవాహమువంటివి జ్ఞానపు ఊటవంట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ీర్పు తీర్చుటలో భక్తిహీనులయెడల పక్షపాతము చూపుటయు నీతిమంతులకు న్యాయము తప్పించుటయు క్రమము 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బుద్ధిహీనుని పెదవులు కలహమునకు సిద్ధముగా నున్నవి. దెబ్బలు కావలెనని వాడు కేకలు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బుద్ధిహీనుని నోరు వానికి నాశనము తెచ్చును వాని పెదవులు వాని ప్రాణమునకు ఉరి తె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ొండెగాని మాటలు రుచిగల భోజ్యములు అవి లోకడుపులోనికి దిగ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పనిలో జాగుచేయువాడు నష్టము చేయువానికి సోదర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 నామము బలమైన దుర్గము. నీతిమంతుడు అందులోనికి పరుగెత్తి సురక్షితమ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ధనవంతునికి వాని ఆస్తి ఆశ్రయపట్టణము వాని దృష్టికి అది యెత్తయిన ప్రాకా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పత్తు రాకమునుపు నరుని హృదయము అతిశయ పడును ఘనతకు ముందు వినయ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ంగతి వినకముందు ప్రత్యుత్తరమిచ్చువాడు తన మూఢతను బయలుపరచి సిగ్గు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రుని ఆత్మ వాని వ్యాధి నోర్చును నలిగిన హృదయమును ఎవడు సహింపగల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జ్ఞానుల చెవి తెలివిని వెదకును వివేకముగల మనస్సు తెలివిని సంపాద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ఒకడు ఇచ్చు కానుక వానికి వీలు కలుగజేయును అది గొప్పవారియెదుటికి వానిని రప్ప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్యాజ్యెమందు వాది పక్షము న్యాయముగా కనబడును అయితే ఎదుటివాడు వచ్చినమీదట వాని సంగతి తేట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చీట్లు వేయుటచేత వివాదములు మానును అది పరాక్రమశాలులను సమాధాన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బలమైన పట్టణమును వశపరచుకొనుటకంటె ఒకనిచేత అన్యాయమునొందిన సహోదరుని వశ పరచు కొనుట కష్టత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వాదములు నగరు తలుపుల అడ్డగడియలంత స్థిర 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ఒకని నోటి ఫలముచేత వాని కడుపు నిండును తన పెదవుల ఆదాయముచేత వాడు తృప్తిప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జీవమరణములు నాలుక వశము దానియందు ప్రీతిపడువారు దాని ఫలము తి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భార్య దొరికినవానికి మేలు దొరికెను అట్టివాడు యెహోవావలన అనుగ్రహము పొందిన 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దరిద్రుడు బతిమాలి మనవి చేసికొనును ధనవంతుడు దురుసుగా ప్రత్యుత్తరమి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బహుమంది చెలికాండ్రు గలవాడు నష్టపడును సహోదరునికంటెను ఎక్కువగా హత్తియుండు స్నేహి తుడు కల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2026-10-20T07:27:12Z</dcterms:created>
  <dcterms:modified xsi:type="dcterms:W3CDTF">2026-10-20T07:27:12Z</dcterms:modified>
  <dc:title>సామెతలు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