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ோத்திரங்களின் நாமங்களாவன: வடமுனைதுவக்கி ஆமாத்துக்குப்போகிற எத்லோன் வழியின் ஓரத்துக்கும், ஆத்சார்ஏனானுக்கும் ஆமாத்தருகே வடக்கேயிருக்கிற தமஸ்குவின் எல்லைக்கும் உள்ளாகக் கீழ்த்திசை துவக்கி மேற்றிசைமட்டும் தாணுக்கு ஒரு பங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ணின் எல்லையருகே கீழ்த்திசைதுவக்கி மேற்றிசைமட்டும் ஆசேருக்கு ஒரு பங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ேரின் எல்லையருகே கீழ்த்திசைதுவக்கி மேற்றிசைமட்டும் நப்தலிக்கு ஒரு பங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ப்தலியின் எல்லையருகே கீழ்த்திசைதுவக்கி மேற்றிசைமட்டும் மனாசேக்கு ஒரு பங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ாசேயின் எல்லையருகே கீழ்த்திசைதுவக்கி மேற்றிசைமட்டும் எப்பிராயீமுக்கு ஒரு பங்க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ப்பிராயீமின் எல்லையருகே கீழ்த்திசைதுவக்கி மேற்றிசைமட்டும் ரூபனுக்கு ஒரு பங்க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ூபனின் எல்லையருகே கீழ்த்திசைதுவக்கி மேற்றிசைமட்டும் தாணுக்கு ஒரு பங்கும் உண்டா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எல்லையருகே கீழ்த்திசைதுவக்கி மேற்றிசைமட்டும் நீங்கள் அர்ப்பிதமாக்கவேண்டிய பங்கு இருக்கும்; அது, இருபத்தையாயிரங்கோல் அகலமும், கீழ்த்திசை துவக்கி மேற்றிசைமட்டும் இருக்கிற பங்குகளில் ஒவ்வொன்றுக்கும் சரியான நீளமுமாம்; பரிசுத்த ஸ்தலம் அதின் நடுவிலே இ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லே கர்த்தருக்கு நீங்கள் அர்ப்பிதமாக்கவேண்டிய பங்கு இருபத்தையாயிரங்கோல் நீளமும், பதினாயிரங்கோல் அகலமுமாயி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லே கர்த்தருக்கு நீங்கள் அர்ப்பிதமாக்கவேண்டிய பங்கு இருபத்தையாயிரங்கோல் நீளமும், பதினாயிரங்கோல் அகலமுமாயி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டக்கே இருபத்தையாயிரங்கோல் நீளமும், மேற்கே பதினாயிரங்கோல் அகலமும், கிழக்கே பதினாயிரங்கோல் அகலமும், தெற்கே இருபத்தையாயிரங்கோல் நீளமுமாகிய இந்தப் பரிசுத்த அர்ப்பிதநிலமானது ஆசாரியருடையதாயிருக்கும்; கர்த்தருடைய பரிசுத்த ஸ்தலம் அதின் நடுவிலே இருப்ப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புத்திரர் வழிதப்பிப்போகையில், லேவியர் வழிதப்பிப்போனதுபோல வழிதப்பிப்போகாமல், என் காவலைக் காத்துக்கொண்ட சாதோக்கின் புத்திரராகிய பரிசுத்தமாக்கப்பட்ட ஆசாரியர்களுக்கு அது உரியத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டியே தேசத்தில் அர்ப்பிதமாக்கப்படுகிறதிலே மகா பரிசுத்தமான பங்கு அவர்களுக்கு லேவியருடைய எல்லையருகே இ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டியே தேசத்தில் அர்ப்பிதமாக்கப்படுகிறதிலே மகா பரிசுத்தமான பங்கு அவர்களுக்கு லேவியருடைய எல்லையருகே இ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ின் எல்லைக்கு எதிராக லேவியர் அடையும் பங்கு இருபத்தையாயிரங்கோல் நீளமும், பதினாயிரங்கோல் அகலமுமாயிருக்கவேண்டும்; நீளம் இருபத்தையாயிரங்கோலும், அகலம் பதினாயிரங்கோலுமாயிருப்ப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தில் ஒன்றையும் விற்கவும் தேசத்தின் முதல் விளைவை மாற்றவும் மற்றவர்களுக்குக் கொடுக்கவும் தகாது; அது கர்த்தருக்குப் பரிசுத்தமா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பத்தையாயிரங்கோலுக்கு எதிராக அகலத்தில் மீதியாயிருக்கும் ஐயாயிரங்கோலோவென்றால், பரிசுத்தமாயிராமல், குடியேறும் நகரத்துக்கும் வெளிநிலங்களுக்கும் விடவேண்டும்; நகரம் அதின் நடுவில் இ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அளவுகளாவன: வடபுறம் நாலாயிரத்தைந்நூறு கோலும், தென்புறம் நாலாயிரத்தைந்நூறு கோலும், கீழ்ப்புறம் நாலாயிரத்தைந்நூறுகோலும், மேற்புறம் நாலாயிரத்தைந்நூறு கோலும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கரத்தின் வெளிநிலங்கள் வடக்கே இருநூற்றைம்பது கோலும் தெற்கே இருநூற்றைம்பது கோலும், கிழக்கே இருநூற்றைம்பது கோலும், மேற்கே இருநூற்றைம்பது கோலுமாயிருப்ப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கரத்தின் வெளிநிலங்கள் வடக்கே இருநூற்றைம்பது கோலும் தெற்கே இருநூற்றைம்பது கோலும், கிழக்கே இருநூற்றைம்பது கோலும், மேற்கே இருநூற்றைம்பது கோலுமாயி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கரத்தின் வெளிநிலங்கள் வடக்கே இருநூற்றைம்பது கோலும் தெற்கே இருநூற்றைம்பது கோலும், கிழக்கே இருநூற்றைம்பது கோலும், மேற்கே இருநூற்றைம்பது கோலுமாயிருப்ப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அர்ப்பிதநிலத்துக்கு எதிராக நீளத்தில் மீதியானது கிழக்கே பதினாயிரங்கோலும் மேற்கே பதினாயிரங்கோலுமாம்; அது பரிசுத்த அர்ப்பிதநிலத்துக்கு எதிராயிருக்கும்; அதின் வருமானம் நகரத்திற்காக ஊழியஞ்செய்கிறவர்களுக்கு ஆகாரமாயிருப்பத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சகல கோத்திரங்களிலுமிருந்து குறிக்கப்பட்ட சிலர் நகரத்திற்காகப் பணிவிடை செய்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ர்ப்பிதநிலமனைத்தும் இருபத்தையாயிரங்கோல் நீளமும், இருபத்தையாயிரங்கோல் அகலமுமாய் இருக்கக்கடவது; பட்டணத்தின் காணி உட்பட இந்தப் பரிசுத்த அர்ப்பிதநிலம் சதுரமாய் இருக்க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ிசுத்த அர்ப்பிதநிலத்துக்கும் நகரத்தின் காணிக்கும் இந்தப்புறத்திலும் அந்தப்புறத்திலும், அர்ப்பிதநிலத்தினுடைய இருபத்தையாயிரங்கோலின் முன்பாகக் கிழக்கு எல்லைமட்டுக்கும், மேற்கிலே இருபத்தையாயிரங்கோலின் முன்பாக மேற்கு எல்லைமட்டுக்கும் மீதியாயிருப்பது அதிபதியினுடையது; பங்குகளுக்கு எதிரானாது அதிபதியினுடைதாயிருப்பதாக; அதற்கு நடுவாகப் பரிசுத்த அர்ப்பிதநிலமும் ஆலயத்தின் பரிசுத்த ஸ்தலமும் இ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பதியினுடையதற்கு நடுவேயிருக்கும் லேவியரின் காணிதுவக்கியும் நகரத்தின் காணிதுவக்கியும், யூதாவின் எல்லைக்கும் பென்யமீனின் எல்லைக்கும் நடுவேயிருக்கிறது அதிபதியினுடைய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ற்றக் கோத்திரங்களுக்கு உண்டாகும் பங்குகளாவன கீழ்த்திசைதுவக்கி மேற்றிசைமட்டும் பென்யமீனுக்கு ஒரு பங்க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ென்யமீன் எல்லையருகே கீழ்த்திசை துவக்கி மேற்றிசைமட்டும் சிமியோனுக்கு ஒரு பங்க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மியோனின் எல்லையருகே கீழ்த்திசை துவக்கி மேற்றிசைமட்டும் இசக்காருக்கு ஒரு பங்க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சக்காரின் எல்லையருகே கீழ்த்திசை துவக்கி மேற்றிசைமட்டும் செபுலோனுக்கு ஒரு பங்க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ெபுலோனின் எல்லையருகே கீழ்த்திசை துவக்கி மேற்றிசைமட்டும் காத்துக்கு ஒரு பங்கும் உண்டாயிருப்பத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த்தின் எல்லையருகே தென்மூலையாகிய தெற்கு எல்லை, தாமார் துவக்கி காதேசிலுள்ள சண்டைமூட்டுதலின் தண்ணீர்கள் மட்டாகவும் பெரிய சமுத்திரமட்டாகவும் போ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ுதந்தரிக்கும்படி இதுவே நீங்கள் இஸ்ரவேல் கோத்திரங்களுக்குச் சீட்டுப்போட்டுப் பங்கிடும் தேசம், இவைகளே அவர்களின் பங்கு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கரத்தினின்று புறப்படும் வழிகளாவன: வடபுறத்திலே நாலாயிரத்தைந்நூறு கோலாகிய அளவுண்டாயிருக்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கரத்தின் வாசல்கள், இஸ்ரவேல் கோத்திரங்களுடைய நாமங்களின்படியே பெயர் பெறக்கடவது; வடக்கே ரூபனுக்கு ஒரு வாசல், யூதாவுக்கு ஒரு வாசல், லேவிக்கு ஒருவாசல், ஆக மூன்று வாசல்கள் இருப்பத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கரத்தின் வாசல்கள், இஸ்ரவேல் கோத்திரங்களுடைய நாமங்களின்படியே பெயர் பெறக்கடவது; வடக்கே ரூபனுக்கு ஒரு வாசல், யூதாவுக்கு ஒரு வாசல், லேவிக்கு ஒருவாசல், ஆக மூன்று வாசல்கள் இருப்பத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ீழ்ப்புறத்திலே நாலாயிரத்தைந்நூறு கோல், அதில் யோசேப்புக்கு ஒருவாசல், பென்யமீனுக்கு ஒரு வாசல், தாண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ென்புறத்திலே நாலாயிரத்தைந்நூறு கோல், அதில் சிமியோனுக்கு ஒரு வாசல் இசக்காருக்கு ஒருவாசல், செபுலோனு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ேற்புறத்திலே நாலாயிரத்தைந்நூறு கோல், அதில் காத்துக்கு ஒருவாசல், ஆசேருக்கு ஒரு வாசல், நப்தலிக்கு ஒரு வாசல், ஆக மூன்று வாசல்கள் இருப்பதாக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ுற்றிலும் அதின் அளவு பதினெண்ணாயிரங்கோலாகும்; அந்நாள்முதல் நகரம் யேகோவா ஷம்மா என்னும் பெயர்பெற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గోత్రముల పేరులు ఇవి; దానీయుల కొకభాగము .. అది ఉత్తరదిక్కు సరిహద్దునుండి హమాతునకుపోవు మార్గమ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త్లోనునకుపోవు సరిహద్దువరకును హసరే నాను అను దమస్కు సరిహద్దువరకును హమాతు సరిహద్దు మార్గ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ూర్పుగాను పడమరగాను వ్యాపించు భూ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ానుయొక్క సరిహద్దునానుకొని తూర్పు పడమరలుగా ఆషేరీయులకు ఒక భా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షేరీయుల సరిహద్దు నానుకొని తూర్పు పడమరలుగా నఫ్తాలీయులకు ఒక భా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ఫ్తాలి సరిహద్దును ఆనుకొని తూర్పు పడమ రలుగా మనష్షేయులకు ఒకభా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నష్షేయుల సరిహద్దును ఆనుకొని తూర్పు పడమరలుగా ఎఫ్రాయి మీయులకు ఒక భా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ఎఫ్రాయిమీయుల సరిహద్దును ఆనుకొని తూర్పు పడమరలుగా రూబేనీయులకు ఒక భా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రూబేనీయుల సరిహద్దును ఆనుకొని తూర్పు పడమరలుగా యూదావారికి ఒకభాగ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ూదావారి సరిహద్దును అనుకొని తూర్పు పడమర లుగా మీరు ప్రతిష్టించు ప్రతిష్టిత భూమియుండును.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డల్పు ఇరువదియైదు వేల కొలకఱ్ఱలు; దాని నిడివి తూర్పునుండి పడమరవరకు తక్కినభాగముల నిడివి వలె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ును; పరిశుద్ధస్థలము దాని మధ్య 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కు మీరు ప్రతిష్టించు ప్రదేశము ఇరువదియైదు వేల కొలకఱ్ఱల నిడివియు పదివేల కొలకఱ్ఱల వెడుల్పు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ఈ ప్రతిష్ఠితభూమి యాజకులదగును. అది ఉత్తరదిక్కున ఇరువదియైదువేల కొలకఱ్ఱల నిడివియు పడమటి దిక్క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ివేల కొల కఱ్ఱల వెడల్పును తూర్పుదిక్కున పదివేల కొలకఱ్ఱల వెడల్పును దక్షిణ దిక్కున ఇరువదియైదువ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కఱ్ఱల నిడివియు ఉండవలెను. యెహోవా పరిశుద్ధస్థలము దాని మధ్య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ది సాదోకు సంతతివారై నాకు ప్రతిష్టింపబడి నేను వారి కప్పగించిన దానిని కాపాడు యాజకుల దగును; ఏలయ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ు నన్ను విడిచిపోగా మిగిలిన లేవీయులు విడిచిపోయినట్లె వారు నన్ను విడిచిపో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తిష్ఠిత భూమియందు లేవీయుల సరిహద్దుదగ్గర వారికొక చోటు ఏర్పాటగును; అది అతి పరిశుద్ధ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ాజకుల సరిహద్దును ఆనుకొని లేవీయుల కొకచోటు నేర్పాటుచేయవలెను; అది ఇరువది యయిదు వేల కొలకఱ్ఱ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డివియు పదివేల కొలకఱ్ఱల వెడల్పునైయుండును. దాని నిడివియంతయు ఇరువది యయిదు వేల కొలకఱ్ఱలును వెడల్ప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ి వేల కొలకఱ్ఱలు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ది యెహోవాకు ప్రతి ష్ఠితమైన భూమి గనుక దానిలో ఏమాత్రపు భాగమైనను వారు అమ్మకూడదు, బదు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య్యకూడదు, ఆ భూమి యొక్క ప్రథమ ఫలములను ఇతరులను అనుభవింపనియ్య 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ఇరువది యయిదువేల కొలకఱ్ఱల భూమిని ఆను కొని వెడల్పున మిగిలిన అయిదువేల కొలకఱ్ఱలుగల చో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ామకంఠముగా ఏర్పరచబడినదై, పట్టణములోని నివేశములకును మైదానములకును అక్కరకువచ్చును; దాని మధ్య పట్ట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ాని పరిమాణ వివరమేదనగా, ఉత్తరదిక్కువ నాలుగువేలఐదువందల కొలకఱ్ఱలు, దక్షిణ దిక్కున నాలుగువ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దువందల కొలకఱ్ఱలు, తూర్పు దిక్కున నాలుగువేల ఐదువందల కొలకఱ్ఱలు, పడమటి దిక్కున నాలుగువేల ఐద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కఱ్ఱ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ట్టణము నకు చేరిన ఖాళీస్థలము ఉత్తరపుతట్టున రెండువందల యేబది కొలకఱ్ఱలు, దక్షిణపుతట్టున రెండ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బది కొలకఱ్ఱలు, తూర్పుతట్టున రెండువందల ఏబది కొలకఱ్ఱలు, పడమటి తట్టున రెండువందల ఏబది కొలకఱ్ఱ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్రతిష్ఠిత భూమిని ఆనుకొని మిగిలిన భూమి ఫలము పట్టణములో కష్టముచేత జీవించువారికి ఆధార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ప్రతిష్ఠితభూమిని యానుకొని తూర్పు తట్టున పదివేల కొలకఱ్ఱలును పడమటితట్టున పదివేల కొల కఱ్ఱ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ఏ గోత్రపువారైనను పట్టణములో కష్టముచేసి జీవించువారు దానిని సాగుబడి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్రతిష్ఠిత భూమియంతయు ఇరువది యయిదు వేల కొల కఱ్ఱల చచ్చౌకముగా ఉండును; దానిలో నాలుగవ భా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నకు ఏర్పాట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్రతిష్ఠితస్థానమునకును పట్టణమునకు ఏర్పాటు చేయ బడిన భాగమునకును ఇరు ప్రక్కలనున్న భూమిని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ూర్పుదిశను ప్రతిష్ఠితస్థానముగా ఏర్పడిన యిరువది యయిదువేల కొలకఱ్ఱలును పడ మటి దిశను గోత్రస్థాన ము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్పడిన యిరువది యయిదు వేల కొలకఱ్ఱలును గల భూమిని యానుకొనుస్థానము అధిపతిదగును. ప్రతి ష్ఠిత స్థాన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నకు ప్రతిష్ఠింపబడిన స్థానమును దానికి మధ్య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ూదావారి సరిహద్దు నకును బెన్యామీనీయుల సరిహద్దునకును మధ్యగానున్న లేవీయుల స్వాస్థ్యమును పట్టణ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్పాటైన స్థాన మును ఆనుకొను భూమిలో అధిపతి భూమికి లోగా ఉన్నది అధిపతి ద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తూర్పునుండి పడమటివరకు కొలువగా మిగిలిన గోత్రములకు భాగములు ఏర్పా టగును. బెన్యామీనీయులకు ఒక భాగ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బెన్యామీ నీయుల సరిహద్దును ఆనుకొని తూర్పు పడమరలుగా షిమ్యోనీయులకు ఒకభాగ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షిమ్యోనీయుల సరి హద్దును ఆనుకొని తూర్పు పడమరలుగా ఇశ్శాఖారీయు లకు ఒకభా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ఇశ్శాఖారీయుల సరిహద్దును ఆనుకొని తూర్పుపడమరలుగా జెబూలూనీయులకు ఒకభాగ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జెబూలూనీయుల సరిహద్దును ఆనుకొని తూర్పు పడ మరలుగా గాదీయులకు ఒకభాగ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దక్షిణదిక్కున తామారునుండి కాదేషులోనున్న మెరీబా ఊటలవరకు నదివెంబడి మహాసముద్రమువరకు గాదీ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ిహద్దు ఏర్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ీరు చీట్లువేసి ఇశ్రాయేలీయుల గోత్రము లకు విభాగింపవలసిన దేశము ఇదే. వారివారి భాగములు ఇవే. యి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యిచ్చిన ఆజ్ఞ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పట్టణస్థాన వైశాల్యత ఎంతనగా, ఉత్తరమున నాలుగు వేల ఐదువందల కొలకఱ్ఱల పరిమాణ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ఇశ్రాయేలీ యుల గోత్రపు పేళ్లనుబట్టి పట్టణపు గుమ్మములకు పేళ్లు పెట్టవలెను. ఉత్తరపుతట్ట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బేనుదనియు, యూదాదనియు, లేవిదనియు మూడు గుమ్మముల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తూర్పుతట్టు నాలుగువేల ఐదువందల కొలకఱ్ఱల పరి మాణము గలది. ఆ తట్టున యోసేపుదనియు బెన్యామీను ద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ుదనియు మూడు గుమ్మముల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దక్షిణపుతట్టు నాలుగు వేల ఐదువందల కొలకఱ్ఱల పరి మాణము గలది. ఆ తట్టున షిమ్యోనుదనియు ఇశ్శాఖారు ద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ెబూలూనుదనియు మూడు గుమ్మముల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పడమటితట్టు నాలుగువేల ఐదువందల కొలకఱ్ఱల పరిమాణ ముగలది. ఆ తట్టున గాదుదనియు ఆషేరుదనియు నఫ్తాలి ద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డు గుమ్మముల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దాని కైవారము పదునెనిమిదివేల కొలకఱ్ఱల పరిమాణము. యెహోవా యుండు స్థలమని నాటనుండి ఆ పట్టణమునకు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2026-10-20T09:15:19Z</dcterms:created>
  <dcterms:modified xsi:type="dcterms:W3CDTF">2026-10-20T09:15:19Z</dcterms:modified>
  <dc:title>యెహెజ్కేలు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