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த்தியாகிய எஸ்தருடனே விருந்துண்ண, ராஜாவும் ஆமானும் வந்தபோ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राजा क्षयर्ष ने एस्तेर रानी से पूछा, वह कौन है? और कहां है जिसने ऐसा करने की मनसा क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एस्तेर ने उत्तर दिया है कि वह विरोधी और शत्रु यही दुष्ट हामान है। तब हामान राजा-रानी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यभीत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राजा तो जलजलाहट में आ, मधु पीने से उठ कर, राजभवन की बारी में निकल गया; और हामान यह देखकर कि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मेरी हानि ठानी होगी, एस्तेर रानी से प्राणदान मांगने को खड़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ब राजा राजभवन की बारी से दाखमधु पीने के स्थान में लौट आया तब क्या देखा, कि हामान उसी चौकी पर जि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एस्तेर बैठी है पड़ा है; और राजा ने कहा, क्या यह घर ही में मेरे साम्हने ही रानी से बरबस करना चा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 राजा के मुंह से यह वचन निकला ही था, कि सेवकों ने हामान का मुंह ढांप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राजा के साम्हने उपस्थित रहने वाले खोजों में से हर्वोना नाम एक ने राजा से कहा, हामान को यह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चास हाथ ऊंचा फांसी का एक खम्भा खड़ा है, जो उसने मोर्दकै के लिये बनवाया है, जिसने राजा के हित की ब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ी थी। राजा ने कहा, उसको उसी पर लटका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हामान उसी खम्भे पर जो उसने मोर्दकै के लिये तैयार कराया था, लटका दिया गया। इस पर राज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जलाहट ठंडी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ो राजा और हामान एस्तेर रानी की जेवनार में आ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राजा ने दूसरे दिन दाखमधु पीते-पीते एस्तेर से फिर पूछा, हे एस्तेर रानी! तेरा क्या निवेदन है?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ा किया जाएगा। और तू क्या मांगती है? मांग, और आधा राज्य तक तुझे द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एस्तेर रानी ने उत्तर दिया, हे राजा! यदि तू मुझ पर प्रसन्न है, और राजा को यह स्वीकार हो, तो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ेदन से मुझे, और मेरे मांगने से मेरे लोगों को प्राणदान मि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ोंकि मैं और मेरी जाति के लोग बेच डाले गए हैं, और हम सब विध्वंसघात और नाश किए जाने वाल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हम केवल दास-दासी हो जाने के लिये बेच डाले जाते, तो मैं चुप रहती; चाहे उस दशा में भी वह विरोध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ी हानि भर न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2026-10-21T08:48:15Z</dcterms:created>
  <dcterms:modified xsi:type="dcterms:W3CDTF">2026-10-21T08:48:15Z</dcterms:modified>
  <dc:title>एस्तेर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