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வுகளே, எனக்குச் செவிகொடுங்கள்; தூரத்திலிருக்கிற ஜனங்களே, கவனியுங்கள்; தாயின் கர்ப்பத்திலிருந்ததுமுதல் கர்த்தர் என்னை அழைத்து, நான் என் தாயின் வயிற்றில் இருக்கையில் என் நாமத்தைப் பிரஸ்தாபப்படுத்தி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வுகளே, எனக்குச் செவிகொடுங்கள்; தூரத்திலிருக்கிற ஜனங்களே, கவனியுங்கள்; தாயின் கர்ப்பத்திலிருந்ததுமுதல் கர்த்தர் என்னை அழைத்து, நான் என் தாயின் வயிற்றில் இருக்கையில் என் நாமத்தைப் பிரஸ்தாபப்படுத்தி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 வாயைக் கூர்மையான பட்டயமாக்கி, தமது கரத்தின் நிழலினால் என்னை மறைத்து, என்னைத் துலக்கமான அம்பாக்கி, என்னைத் தமது அம்பறாத்தூணியிலே மூடிவைத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 வாயைக் கூர்மையான பட்டயமாக்கி, தமது கரத்தின் நிழலினால் என்னை மறைத்து, என்னைத் துலக்கமான அம்பாக்கி, என்னைத் தமது அம்பறாத்தூணியிலே மூடிவைத்த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நோக்கி: நீ என்தாசன்; இஸ்ரவேலே, நான் உன்னில் மகிமைப்படுவேன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நான்: விருதாவாய் உழைக்கிறேன், வீணும் வியர்த்தமுமாய் என் பெலனைச் செலவழிக்கிறேன்; ஆகிலும் என் நியாயம் கர்த்தரிடத்திலும், என் பெலன் என் தேவனிடத்திலும் இருக்கிறது என்று சொன்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நான்: விருதாவாய் உழைக்கிறேன், வீணும் வியர்த்தமுமாய் என் பெலனைச் செலவழிக்கிறேன்; ஆகிலும் என் நியாயம் கர்த்தரிடத்திலும், என் பெலன் என் தேவனிடத்திலும் இருக்கிறது என்று சொன்ன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நான்: விருதாவாய் உழைக்கிறேன், வீணும் வியர்த்தமுமாய் என் பெலனைச் செலவழிக்கிறேன்; ஆகிலும் என் நியாயம் கர்த்தரிடத்திலும், என் பெலன் என் தேவனிடத்திலும் இருக்கிறது என்று சொன்ன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க்கோபைத் தம்மிடத்தில் திருப்பும்படி நான் தாயின் கர்ப்பத்திலிருந்ததுமுதல் கர்த்தர் தமக்குத்தாசனாக என்னை உருவாக்கினார்; இஸ்ரவேலோ சேராதேபோகிறது; ஆகிலும் கர்த்தருடைய பார்வையில் கனமடைவேன், என் தேவன் என் பெலனாயிருப்ப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க்கோபைத் தம்மிடத்தில் திருப்பும்படி நான் தாயின் கர்ப்பத்திலிருந்ததுமுதல் கர்த்தர் தமக்குத்தாசனாக என்னை உருவாக்கினார்; இஸ்ரவேலோ சேராதேபோகிறது; ஆகிலும் கர்த்தருடைய பார்வையில் கனமடைவேன், என் தேவன் என் பெலனாயிருப்ப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க்கோபைத் தம்மிடத்தில் திருப்பும்படி நான் தாயின் கர்ப்பத்திலிருந்ததுமுதல் கர்த்தர் தமக்குத்தாசனாக என்னை உருவாக்கினார்; இஸ்ரவேலோ சேராதேபோகிறது; ஆகிலும் கர்த்தருடைய பார்வையில் கனமடைவேன், என் தேவன் என் பெலனாயிருப்ப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ின் கோத்திரங்களை எழுப்பவும், இஸ்ரவேலில் காக்கப்பட்டவர்களைத் திருப்பவும், நீர் எனக்குத் தாசனாயிருப்பது அற்பகாரியமாயிருக்கிறது; நீர் பூமியின் கடைசிபரியந்தமும் என்னுடைய இரட்சிப்பாயிருக்கும்படி, உம்மை ஜாதிகளுக்கு ஒளியாகவும் வைப்பேன் என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ின் கோத்திரங்களை எழுப்பவும், இஸ்ரவேலில் காக்கப்பட்டவர்களைத் திருப்பவும், நீர் எனக்குத் தாசனாயிருப்பது அற்பகாரியமாயிருக்கிறது; நீர் பூமியின் கடைசிபரியந்தமும் என்னுடைய இரட்சிப்பாயிருக்கும்படி, உம்மை ஜாதிகளுக்கு ஒளியாகவும் வைப்பேன் என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ின் கோத்திரங்களை எழுப்பவும், இஸ்ரவேலில் காக்கப்பட்டவர்களைத் திருப்பவும், நீர் எனக்குத் தாசனாயிருப்பது அற்பகாரியமாயிருக்கிறது; நீர் பூமியின் கடைசிபரியந்தமும் என்னுடைய இரட்சிப்பாயிருக்கும்படி, உம்மை ஜாதிகளுக்கு ஒளியாகவும் வைப்பேன் என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மீட்பரும் அதின் பரிசுத்தருமாகிய கர்த்தர், மனுஷரால் அசட்டைபண்ணப்பட்டவரும், ஜாதியாரால் அருவருக்கப்பட்டவரும், அதிகாரிகளுக்கு ஊழியக்காரனுமாயிருக்கிறவரை நோக்கி, உண்மையுள்ள கர்த்தர் நிமித்தமும், உம்மைத் தெரிந்துகொண்ட இஸ்ரவேலின் பரிசுத்தர்நிமித்தமும், ராஜாக்கள் கண்டு எழுந்திருந்து, பிரபுக்கள் பணிந்துகொள்வார்கள் என்று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மீட்பரும் அதின் பரிசுத்தருமாகிய கர்த்தர், மனுஷரால் அசட்டைபண்ணப்பட்டவரும், ஜாதியாரால் அருவருக்கப்பட்டவரும், அதிகாரிகளுக்கு ஊழியக்காரனுமாயிருக்கிறவரை நோக்கி, உண்மையுள்ள கர்த்தர் நிமித்தமும், உம்மைத் தெரிந்துகொண்ட இஸ்ரவேலின் பரிசுத்தர்நிமித்தமும், ராஜாக்கள் கண்டு எழுந்திருந்து, பிரபுக்கள் பணிந்துகொள்வார்கள் என்று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மீட்பரும் அதின் பரிசுத்தருமாகிய கர்த்தர், மனுஷரால் அசட்டைபண்ணப்பட்டவரும், ஜாதியாரால் அருவருக்கப்பட்டவரும், அதிகாரிகளுக்கு ஊழியக்காரனுமாயிருக்கிறவரை நோக்கி, உண்மையுள்ள கர்த்தர் நிமித்தமும், உம்மைத் தெரிந்துகொண்ட இஸ்ரவேலின் பரிசுத்தர்நிமித்தமும், ராஜாக்கள் கண்டு எழுந்திருந்து, பிரபுக்கள் பணிந்துகொள்வார்கள் என்று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மீட்பரும் அதின் பரிசுத்தருமாகிய கர்த்தர், மனுஷரால் அசட்டைபண்ணப்பட்டவரும், ஜாதியாரால் அருவருக்கப்பட்டவரும், அதிகாரிகளுக்கு ஊழியக்காரனுமாயிருக்கிறவரை நோக்கி, உண்மையுள்ள கர்த்தர் நிமித்தமும், உம்மைத் தெரிந்துகொண்ட இஸ்ரவேலின் பரிசுத்தர்நிமித்தமும், ராஜாக்கள் கண்டு எழுந்திருந்து, பிரபுக்கள் பணிந்துகொள்வார்கள் என்று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கர்த்தர்: அநுக்கிரக காலத்திலே நான் உமக்குச் செவிகொடுத்து, இரட்சணியநாளிலே உமக்கு உதவிசெய்தேன்; நீர் பூமியைச் சீர்ப்படுத்தி, பாழாய்க்கிடக்கிற இடங்களைச் சுதந்தரிக்கப்பண்ணவும்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கர்த்தர்: அநுக்கிரக காலத்திலே நான் உமக்குச் செவிகொடுத்து, இரட்சணியநாளிலே உமக்கு உதவிசெய்தேன்; நீர் பூமியைச் சீர்ப்படுத்தி, பாழாய்க்கிடக்கிற இடங்களைச் சுதந்தரிக்கப்பண்ணவும்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கர்த்தர்: அநுக்கிரக காலத்திலே நான் உமக்குச் செவிகொடுத்து, இரட்சணியநாளிலே உமக்கு உதவிசெய்தேன்; நீர் பூமியைச் சீர்ப்படுத்தி, பாழாய்க்கிடக்கிற இடங்களைச் சுதந்தரிக்கப்பண்ணவும்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கர்த்தர்: அநுக்கிரக காலத்திலே நான் உமக்குச் செவிகொடுத்து, இரட்சணியநாளிலே உமக்கு உதவிசெய்தேன்; நீர் பூமியைச் சீர்ப்படுத்தி, பாழாய்க்கிடக்கிற இடங்களைச் சுதந்தரிக்கப்பண்ணவும்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ட்டுண்டவர்களை நோக்கி: புறப்பட்டுப்போங்கள் என்றும்; இருளில் இருக்கிறவர்களை நோக்கி: வெளிப்படுங்கள் என்றும் சொல்லவும், நான் உம்மைக் காப்பாற்றி, உம்மை ஜனங்களுக்கு உடன்படிக்கையாக ஏற்படுத்துவேன்; அவர்கள் வழியோரங்களிலே மேய்வார்கள்; சகல மேடுகளிலும் அவர்களுக்கு மேய்ச்சல் உண்டாயி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ட்டுண்டவர்களை நோக்கி: புறப்பட்டுப்போங்கள் என்றும்; இருளில் இருக்கிறவர்களை நோக்கி: வெளிப்படுங்கள் என்றும் சொல்லவும், நான் உம்மைக் காப்பாற்றி, உம்மை ஜனங்களுக்கு உடன்படிக்கையாக ஏற்படுத்துவேன்; அவர்கள் வழியோரங்களிலே மேய்வார்கள்; சகல மேடுகளிலும் அவர்களுக்கு மேய்ச்சல் உண்டாயி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சியாயிருப்பதுமில்லை, தாகமாயிருப்பதுமில்லை; உஷ்ணமாகிலும், வெயிலாகிலும் அவர்கள்மேல் படுவதுமில்லை; அவர்களுக்கு இரங்குகிறவர் அவர்களை நடத்தி, அவர்களை நீரூற்றுகளிடத்திற்குக் கொண்டுபோய்விடுவ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சியாயிருப்பதுமில்லை, தாகமாயிருப்பதுமில்லை; உஷ்ணமாகிலும், வெயிலாகிலும் அவர்கள்மேல் படுவதுமில்லை; அவர்களுக்கு இரங்குகிறவர் அவர்களை நடத்தி, அவர்களை நீரூற்றுகளிடத்திற்குக் கொண்டுபோய்விடுவ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மலைகளையெல்லாம் வழிகளாக்குவேன்; என் பாதைகள் உயர்த்தப்ப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இவர்கள் தூரத்திலிருந்து வருவார்கள்; இதோ, அவர்கள் வடக்கிலும் மேற்கிலுமிருந்து வருவார்கள், இவர்கள் சீனீம் தேசத்திலுமிருந்து வருவார்கள் என்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ானங்களே, கெம்பீரித்துப்பாடுங்கள்; பூமியே, களிகூரு; பர்வதங்களே, கெம்பீரமாய் முழங்குங்கள்; கர்த்தர் தம்முடைய ஜனத்துக்கு ஆறுதல் செய்தார்; சிறுமைப்பட்டிருக்கிற தம்முடையவர்கள் மேல் இரக்கமாயிருப்ப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ானங்களே, கெம்பீரித்துப்பாடுங்கள்; பூமியே, களிகூரு; பர்வதங்களே, கெம்பீரமாய் முழங்குங்கள்; கர்த்தர் தம்முடைய ஜனத்துக்கு ஆறுதல் செய்தார்; சிறுமைப்பட்டிருக்கிற தம்முடையவர்கள் மேல் இரக்கமாயிருப்ப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யோனோ: கர்த்தர் என்னைக் கைவிட்டார், ஆண்டவர் என்னை மறந்தார் என்று சொல்லுகிற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ஸ்திரீயானவள் தன் கர்ப்பத்தின் பிள்ளைக்கு இரங்காமல், தன் பாலகனை மறப்பாளோ? அவர்கள் மறந்தாலும், நான் உன்னை மறப்பத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ஸ்திரீயானவள் தன் கர்ப்பத்தின் பிள்ளைக்கு இரங்காமல், தன் பாலகனை மறப்பாளோ? அவர்கள் மறந்தாலும், நான் உன்னை மறப்பத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என் உள்ளங்கைகளில் உன்னை வரைந்திருக்கிறேன்; உன் மதில்கள் எப்போதும் என்முன் இருக்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என் உள்ளங்கைகளில் உன்னை வரைந்திருக்கிறேன்; உன் மதில்கள் எப்போதும் என்முன் இருக்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குமாரர் தீவிரித்து வருவார்கள்; உன்னை நிர்மூலமாக்கினவர்களும் உன்னைப் பாழாக்கினவர்களும் உன்னைவிட்டுப் புறப்பட்டுப்போ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குமாரர் தீவிரித்து வருவார்கள்; உன்னை நிர்மூலமாக்கினவர்களும் உன்னைப் பாழாக்கினவர்களும் உன்னைவிட்டுப் புறப்பட்டுப்போ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கண்களை ஏறெடுத்துச் சுற்றிலும் பார்; அவர்களெல்லாரும் ஏகமாய்க்கூடி உன்னிடத்தில் வருகிறார்கள்; நீ அவர்களெல்லாரையும் ஆபரணமாகத் தரித்து, மணமகள் அணிந்துகொள்வதுபோல, நீ அவர்களை அணிந்துகொள்வாய் என்று, என் ஜீவனைக்கொண்டு சொல்லுகிறேன் என்று கர்த்தர் உரைக்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கண்களை ஏறெடுத்துச் சுற்றிலும் பார்; அவர்களெல்லாரும் ஏகமாய்க்கூடி உன்னிடத்தில் வருகிறார்கள்; நீ அவர்களெல்லாரையும் ஆபரணமாகத் தரித்து, மணமகள் அணிந்துகொள்வதுபோல, நீ அவர்களை அணிந்துகொள்வாய் என்று, என் ஜீவனைக்கொண்டு சொல்லுகிறேன் என்று கர்த்தர் உரைக்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கண்களை ஏறெடுத்துச் சுற்றிலும் பார்; அவர்களெல்லாரும் ஏகமாய்க்கூடி உன்னிடத்தில் வருகிறார்கள்; நீ அவர்களெல்லாரையும் ஆபரணமாகத் தரித்து, மணமகள் அணிந்துகொள்வதுபோல, நீ அவர்களை அணிந்துகொள்வாய் என்று, என் ஜீவனைக்கொண்டு சொல்லுகிறேன் என்று கர்த்தர் உரைக்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உன் வனாந்தரங்களும், உன் பாழிடங்களும், நிர்மூலமான உன் தேசமும், இனிக் குடிகளின் திரளினாலே உனக்கு நெருக்கமாயிருக்கும்; உன்னை விழுங்கினவர்கள் தூரமா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உன் வனாந்தரங்களும், உன் பாழிடங்களும், நிர்மூலமான உன் தேசமும், இனிக் குடிகளின் திரளினாலே உனக்கு நெருக்கமாயிருக்கும்; உன்னை விழுங்கினவர்கள் தூரமா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ள்ளைகளற்றிருந்த உனக்கு உண்டாயிருக்கப்போகிற பிள்ளைகள்: இடம் எங்களுக்கு நெருக்கமாயிருக்கிறது; நாங்கள் குடியிருக்கும்படிக்கு விலகியிரு என்று, உன் காதுகள் கேட்கச் சொல்லு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நீ: இவர்களை எனக்குப் பிறப்பித்தவர் யார்? நான் பிள்ளைகளற்றும், தனித்தும் சிறைப்பட்டும், நிலையற்றும் இருந்தேனே; இவர்களை எனக்கு வளர்த்தவர் யார்? இதோ, நான் ஒன்றியாய் விடப்பட்டிருந்தேனே; இவர்கள் எங்கேயிருந்தவர்கள்? என்று உன் இருதயத்தில் சொல்லுவாய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நீ: இவர்களை எனக்குப் பிறப்பித்தவர் யார்? நான் பிள்ளைகளற்றும், தனித்தும் சிறைப்பட்டும், நிலையற்றும் இருந்தேனே; இவர்களை எனக்கு வளர்த்தவர் யார்? இதோ, நான் ஒன்றியாய் விடப்பட்டிருந்தேனே; இவர்கள் எங்கேயிருந்தவர்கள்? என்று உன் இருதயத்தில் சொல்லுவாய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நீ: இவர்களை எனக்குப் பிறப்பித்தவர் யார்? நான் பிள்ளைகளற்றும், தனித்தும் சிறைப்பட்டும், நிலையற்றும் இருந்தேனே; இவர்களை எனக்கு வளர்த்தவர் யார்? இதோ, நான் ஒன்றியாய் விடப்பட்டிருந்தேனே; இவர்கள் எங்கேயிருந்தவர்கள்? என்று உன் இருதயத்தில் சொல்லுவாய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ஜாதிகளுக்கு நேராக என் கரத்தை உயர்த்தி, ஜனங்களுக்கு நேராக என் கொடியை ஏற்றுவேன்; அப்பொழுது உன் குமாரரைக் கொடுங்கைகளில் ஏந்திக்கொண்டு வருவார்கள்; உன் குமாரத்திகள் தோளின்மேல் எடுத்துக்கொண்டு வரப்படு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ஜாதிகளுக்கு நேராக என் கரத்தை உயர்த்தி, ஜனங்களுக்கு நேராக என் கொடியை ஏற்றுவேன்; அப்பொழுது உன் குமாரரைக் கொடுங்கைகளில் ஏந்திக்கொண்டு வருவார்கள்; உன் குமாரத்திகள் தோளின்மேல் எடுத்துக்கொண்டு வரப்படு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ஜாதிகளுக்கு நேராக என் கரத்தை உயர்த்தி, ஜனங்களுக்கு நேராக என் கொடியை ஏற்றுவேன்; அப்பொழுது உன் குமாரரைக் கொடுங்கைகளில் ஏந்திக்கொண்டு வருவார்கள்; உன் குமாரத்திகள் தோளின்மேல் எடுத்துக்கொண்டு வரப்படு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ராஜாக்கள் உன்னை வளர்க்கும் தந்தைகளும், அவர்களுடைய நாயகிகள் உன் கைத்தாய்களுமாயிருப்பார்கள்; தரையிலே முகங்குப்புற விழுந்து உன்னைப் பணிந்து, உன் கால்களின் தூளை நக்குவார்கள்; நான் கர்த்தர், எனக்குக் காத்திருக்கிறவர்கள் வெட்கப்படுவதில்லை என்பதை அப்பொழுது அறிந்துகொள்வாய்;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ராஜாக்கள் உன்னை வளர்க்கும் தந்தைகளும், அவர்களுடைய நாயகிகள் உன் கைத்தாய்களுமாயிருப்பார்கள்; தரையிலே முகங்குப்புற விழுந்து உன்னைப் பணிந்து, உன் கால்களின் தூளை நக்குவார்கள்; நான் கர்த்தர், எனக்குக் காத்திருக்கிறவர்கள் வெட்கப்படுவதில்லை என்பதை அப்பொழுது அறிந்துகொள்வாய்;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ராஜாக்கள் உன்னை வளர்க்கும் தந்தைகளும், அவர்களுடைய நாயகிகள் உன் கைத்தாய்களுமாயிருப்பார்கள்; தரையிலே முகங்குப்புற விழுந்து உன்னைப் பணிந்து, உன் கால்களின் தூளை நக்குவார்கள்; நான் கர்த்தர், எனக்குக் காத்திருக்கிறவர்கள் வெட்கப்படுவதில்லை என்பதை அப்பொழுது அறிந்துகொள்வாய்;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ராக்கிரமன் கையிலிருந்து கொள்ளைப்பொருளைப் பறிக்கக்கூடுமோ? அல்லது நீதியாய்ச் சிறைப்பட்டுப்போனவர்களை விடுவிக்ககூடுமோ?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றாலும் இதோ, பராக்கிரமனால் சிறைப்படுத்தப்பட்டவர்களும் விடுவிக்கப்படுவார்கள், பெலவந்தனால் கொள்ளையிடப்பட்டதும் விடுதலையாக்கப்படும்; உன்னோடு வழக்காடுகிறவர்களோடே நான் வழக்காடி, உன் பிள்ளைகளை இரட்சித்துக்கொள்ளுவேன்;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றாலும் இதோ, பராக்கிரமனால் சிறைப்படுத்தப்பட்டவர்களும் விடுவிக்கப்படுவார்கள், பெலவந்தனால் கொள்ளையிடப்பட்டதும் விடுதலையாக்கப்படும்; உன்னோடு வழக்காடுகிறவர்களோடே நான் வழக்காடி, உன் பிள்ளைகளை இரட்சித்துக்கொள்ளுவேன்;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றாலும் இதோ, பராக்கிரமனால் சிறைப்படுத்தப்பட்டவர்களும் விடுவிக்கப்படுவார்கள், பெலவந்தனால் கொள்ளையிடப்பட்டதும் விடுதலையாக்கப்படும்; உன்னோடு வழக்காடுகிறவர்களோடே நான் வழக்காடி, உன் பிள்ளைகளை இரட்சித்துக்கொள்ளுவேன்;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னை ஒடுக்கினவர்களுடைய மாம்சத்தை அவர்களுக்கே தின்னக்கொடுப்பேன்; மதுபானத்தால் வெறிகொள்வதுபோல் தங்களுடைய இரத்தத்தினால் வெறிகொள்வார்கள்; கர்த்தரும் யாக்கோபின் வல்லவருமாகிய நான் உன் இரட்சகரும் உன் மீட்பருமாயிருக்கிறதை மாம்சமான யாவரும் அறிந்துகொள்வார்களென்று கர்த்தர் சொல்லுகி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னை ஒடுக்கினவர்களுடைய மாம்சத்தை அவர்களுக்கே தின்னக்கொடுப்பேன்; மதுபானத்தால் வெறிகொள்வதுபோல் தங்களுடைய இரத்தத்தினால் வெறிகொள்வார்கள்; கர்த்தரும் யாக்கோபின் வல்லவருமாகிய நான் உன் இரட்சகரும் உன் மீட்பருமாயிருக்கிறதை மாம்சமான யாவரும் அறிந்துகொள்வார்களென்று கர்த்தர் சொல்லுகி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னை ஒடுக்கினவர்களுடைய மாம்சத்தை அவர்களுக்கே தின்னக்கொடுப்பேன்; மதுபானத்தால் வெறிகொள்வதுபோல் தங்களுடைய இரத்தத்தினால் வெறிகொள்வார்கள்; கர்த்தரும் யாக்கோபின் வல்லவருமாகிய நான் உன் இரட்சகரும் உன் மீட்பருமாயிருக்கிறதை மாம்சமான யாவரும் அறிந்துகொள்வார்களெ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ദ്വീപുകളേ, എന്റെ വാക്കു കേൾപ്പിൻ; ദൂരത്തുള്ള വംശങ്ങളേ, ശ്രദ്ധിപ്പിൻ; യഹോവ എന്നെ ഗർഭംമുത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ച്ചു; എന്റെ അമ്മയുടെ ഉദരത്തിൽ ഇരിക്കയിൽ തന്നേ എന്റെ പേർ പ്രസ്താവ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ൻ എന്റെ വായെ മൂർച്ചയുള്ള വാൾപോലെയാക്കി തന്റെ കയ്യുടെ നിഴലിൽ എന്നെ ഒളിപ്പിച്ചു; അവൻ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നുക്കിയ അമ്പാക്കി തന്റെ പൂണയിൽ മറെച്ചുവെച്ചു, എന്നോ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ിസ്രായേലേ, നീ എന്റെ ദാസൻ; ഞാൻ നിന്നിൽ മഹത്വീകരിക്കപ്പെടും എന്നു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ഞാനോ; ഞാൻ വെറുതെ അദ്ധ്വാനിച്ചു; എന്റെ ശക്തിയെ വ്യർത്ഥമായും നിഷ്ഫലമായും ചെലവഴിച്ചിരിക്ക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; എങ്കിലും എന്റെ ന്യായം യഹോവയുടെ പക്കലും എന്റെ പ്രതിഫലം എന്റെ ദൈവത്തിന്റെ പക്ക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ഇപ്പോഴോ, യാക്കോബിനെ തന്റെ അടുക്കൽ തിരിച്ചുവരുത്തുവാനും യിസ്രായേലിനെ തനിക്കുവേണ്ടി ശേഖരിപ്പ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െ ഗർഭത്തിൽ തന്റെ ദാസനായി നിർമ്മിച്ചിട്ടുള്ള യഹോവ അരുളിച്ചെയ്യുന്നു--ഞാൻ യഹോവെക്കു മാന്യ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ദൈവം എന്റെ ബലവും ആകുന്നു--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ീ യാക്കോബിന്റെ ഗോത്രങ്ങളെ എഴുന്നേല്പിക്കേണ്ടതിന്നും യിസ്രായേലിൽ സൂക്ഷിക്കപ്പെട്ട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രിച്ചുവരുത്തേണ്ടതിന്നും എനിക്കു ദാസനായിരിക്കുന്നതു പോരാ; എന്റെ രക്ഷ ഭൂമിയുടെ അറ്റത്തോ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ത്തേണ്ടതിന്നു ഞാൻ നിന്നെ ജാതികൾക്കു പ്രകാശമാക്കിവെച്ചുമിരിക്കുന്നു എന്നു അവൻ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യിസ്രായേലിന്റെ വീണ്ടെടുപ്പുകാരനും അവന്റെ പരിശുദ്ധനുമായ യഹോവ, സർവ്വനിന്ദിതനും ജാത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റുപ്പുള്ളവനും അധിപതികളുടെ ദാസനുമായവനോടു ഇപ്രകാരം അരുളിച്ചെയ്യുന്നു: വിശ്വസ്തനായ യഹോവനിമിത്ത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െ തിരഞ്ഞെടുത്ത യിസ്രായേലിൻ പരിശുദ്ധൻ നിമിത്തവും രാജാക്കന്മാർ കണ്ടു എഴുന്നേൽക്കയും പ്രഭുക്കന്മ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്ടു നമസ്കര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ഹോവ ഇപ്രകാരം അരുളിച്ചെയ്യുന്നു: പ്രസാദകാലത്തു ഞാൻ നിനക്കു ഉത്തരം അരുളി; രക്ഷാദിവസത്തിൽ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െ സഹായിച്ചു; ദേശത്തെ ഉയർത്തുവാനും ശൂന്യമായി കിടക്കുന്ന അവകാശങ്ങളെ കൈവശമാക്കിക്കൊടുപ്പ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ന്ധിക്കപ്പെട്ടവരോടു: ഇറങ്ങിപെയ്ക്കൊൾവിൻ എന്നും അന്ധകാരത്തിൽ ഇരിക്കുന്നവരോടു: വെളിയിൽ വരുവി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ം പറവാനും ഞാൻ നിന്നെ കാത്ത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ിന്നെ ജനത്തിന്റെ നിയമമാക്കി വെച്ചിരിക്കുന്നു. അവർ വഴികളിൽ മേയും; എല്ലാപാഴകുന്നുകളിലും അ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ച്ചലുണ്ട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ർക്കു വിശക്കയില്ല, ദാഹിക്കയുമില്ല; മരീചികയും വെയിലും അവരെ ബാധിക്കയില്ല; അവരോടു കരുണയുള്ള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െ വഴിനടത്തുകയും നീരുറവുകൾക്കരികെ അവരെ കൊണ്ടുപോ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ഞാൻ എന്റെ മലകളെയൊക്കെയും വഴിയാക്കും; എന്റെ പെരുവഴികൾ പൊങ്ങി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ഇതാ, ഇവർ ദൂരത്തുനിന്നും ഇവർ വടക്കുനിന്നും പടിഞ്ഞാറുനിന്നും ഇവർ സീനീംദേശത്തുനിന്നും 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ആകാശമേ, ഘോഷിച്ചുല്ലസിക്ക; ഭൂമിയേ, ആനന്ദിക്ക; പർവ്വതങ്ങളേ, പൊട്ടി ആർക്കുവിൻ; യഹോവ തന്റെ ജന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ശ്വസിപ്പിക്കുന്നു; തന്റെ അരിഷ്ടന്മാരോടു കരുണ കാണ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സീയോനോ: യഹോവ എന്നെ ഉപേക്ഷിച്ചു, കർത്താവു എന്നെ മറന്നുകളഞ്ഞു എന്ന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ഒരു സ്ത്രീ തന്റെ കുഞ്ഞിനെ മറക്കുമോ? താൻ പ്രസവിച്ച മകനോടു കരുണ, തോന്നാതിരിക്കുമോ?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റന്നുകളഞ്ഞാലും ഞാൻ നിന്നെ മറ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ഇതാ ഞാൻ നിന്നെ എന്റെ ഉള്ളങ്കയ്യിൽ വരെച്ചിരിക്കുന്നു; നിന്റെ മതിലുകൾ എല്ലായ്പോഴും എന്റെ മുമ്പ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ിന്റെ മക്കൾ ബദ്ധപ്പെട്ടു വരുന്നു; നിന്നെ നശിപ്പിച്ചവരും ശൂന്യമാക്കിയവരും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ുപേ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തലപൊക്കി ചുറ്റും നോക്കുക; ഇവർ എല്ലാവരും നിന്റെ അടുക്കൽ വന്നു കൂടുന്നു. എന്നാണ, നീ അവരെ ഒ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ഭരണംപോലെ അണികയും ഒരു മണവാട്ടി എന്നപോലെ അവരെ അരെക്കു കെട്ടുകയും ചെയ്യും എന്നു യഹോ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ിന്റെ ശൂന്യസ്ഥലങ്ങളും പാഴിടങ്ങളും നാശം ഭവിച്ച ദേശവുമോ ഇപ്പോൾ നിവാസികൾക്കു പോരാതെവരും;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ഴുങ്ങിക്കളഞ്ഞവർ ദൂരത്തു അകന്ന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നിന്റെ പുത്രഹീനതയിലെ മക്കൾ: സ്ഥലം പോരാതിരിക്കുന്നു; പാർപ്പാൻ സ്ഥലം തരിക എന്നു നിന്നോടു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പ്പോൾ നീ നിന്റെ ഹൃദയത്തിൽ: ഞാൻ പുത്രഹീനയും വന്ധ്യയും പ്രവാസിനിയും അലഞ്ഞു നടക്കുന്നവ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ിക്കേ ആർ ഇവരെ പ്രസവിച്ചു വളർത്തിത്തന്നിരിക്കുന്നു? ഞാൻ ഏകാകിയായിരുന്നുവല്ലോ; ഇവർ എവിടെ ആയിര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യഹോവയായ കർത്താവു ഇപ്രകാരം അരുളിച്ചെയ്യുന്നു: ഞാൻ ജാതികൾക്കു എന്റെ കൈ ഉയർത്തുകയും വംശങ്ങ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കൊടി കാണിക്കയും ചെയ്യും; അവർ നിന്റെ പുത്രന്മാരെ തങ്ങളുടെ മാർവ്വിൽ അണെച്ചും പുത്രിമാരെ തോ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ടുത്തുംകൊണ്ടു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രാജാക്കന്മാർ നിന്റെ പോറ്റപ്പന്മാരും അവരുടെ രാജ്ഞികൾ നിന്റെ പോറ്റമ്മമാരും ആയിരിക്കും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െ സാഷ്ടാംഗം വണങ്ങി, നിന്റെ കാലിലെ പൊടി നക്കും; ഞാൻ യഹോവ എന്നും എനിക്കായി കാത്തിരിക്കുന്ന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ജ്ജിച്ചുപോകയില്ല എന്നും നീ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ബലവാനോടു അവന്റെ കവർച്ച എടുത്തുകളയാമോ? അല്ല, നിഷ്കണ്ടകന്റെ ബദ്ധന്മാരെ വിടുവിക്കാ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എന്നാൽ യഹോവ ഇപ്രകാരം അരുളിച്ചെയ്യുന്നു: ബലവാനോടു ബദ്ധന്മാരെ എടുത്തുകളയാം; നിഷ്കണ്ടക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വർച്ചയെയും വിടുവിക്കാം; നിന്നോടു പോരാടുന്നവനോടു ഞാൻ പോരാടുകയും നിന്റെ മക്കളെ രക്ഷ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നിന്നെ ഞെരുക്കുന്നവരെ ഞാൻ അവരുടെ സ്വന്തമാംസം തീറ്റും; വീഞ്ഞുപോലെ സ്വന്തരക്തം കുടിച്ചു അ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ഹരി പിടിക്കും; യഹോവയായ ഞാൻ നിന്റെ രക്ഷിതാവും യാക്കോബിന്റെ വീരൻ നിന്റെ വീണ്ടെടുപ്പുകാരനും ആക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സകലജഡവും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2026-10-20T00:40:32Z</dcterms:created>
  <dcterms:modified xsi:type="dcterms:W3CDTF">2026-10-20T00:40:32Z</dcterms:modified>
  <dc:title>യെശയ്യാവ് : 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