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சிறுவயது தொடங்கி அநேகந்தரம் என்னை நெருக்க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ிறுவயது தொடங்கி அநேகந்தரம் என்னை நெருக்கியும், என்னை மேற்கொள்ளாமற்போ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ழுகிறவர்கள் என் முதுகின்மேல் உழுது தங்கள் படைச்சால்களை நீளமாக்க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ோ நீதியுள்ளவர்; துன்மார்க்கருடைய கயிறுகளை அவர் அறுத்தார் என்று, இஸ்ரவேல் இப்பொழுது சொல்வத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யோனைப் பகைக்கிற அனைவரும் வெட்கிப் பின்னிட்டுத் திரும்பக்கடவ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ீட்டின்மேல் முளைக்கும் புல்லுக்கு அவர்கள் ஒப்பாவார்களாக; அது வளருமுன் உலர்ந்துப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றுக்கிறவன் அதினால் தன் கையையும், அரிகளைக் கட்டுகிறவன் தன் மடியையும் நிரப்புவத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ஆசீர்வாதம் உங்களுக்கு உண்டாவதாக; கர்த்தரின் நாமத்தினால் உங்களை ஆசீர்வதிக்கிறோம் என்று வழிப்போக்கர் சொல்வது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ஆசீர்வாதம் உங்களுக்கு உண்டாவதாக; கர்த்தரின் நாமத்தினால் உங்களை ஆசீர்வதிக்கிறோம் என்று வழிப்போக்கர் சொல்வதும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ఇశ్రాయేలు ఇట్లనును నా ¸°వనకాలము మొదలుకొని పగవారు నాకు అధిక బాధలు కలుగజేయుచు వచ్చ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ా ¸°వనకాలము మొదలుకొని నాకు అధిక బాధలు కలుగజేయుచు వచ్చిరి. అయినను వారు నన్ను జయింపలేక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దున్నువారు నా వీపుమీద దున్నిరి వారు చాళ్లను పొడుగుగా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 న్యాయవంతుడు భక్తిహీనులు కట్టిన త్రాళ్లు ఆయన తెంప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సీయోను పగవారందరు సిగ్గుపడి వెనుకకు త్రిప్పబడు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ు ఇంటిమీద పెరుగు గడ్డివలె నుందురు గాక ఎదుగక మునుపే అది వాడిపోవ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కోయువాడు తన గుప్పిలినైనను పనలు కట్టువాడు తన ఒడినైనను దానితో నింపు కొన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దారిన పోవువారుయెహోవా ఆశీర్వాదము నీమీద నుండునుగాక యెహోవా నామమున మేము మిమ్ము దీవించు చున్నాము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కయ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2026-10-20T07:33:00Z</dcterms:created>
  <dcterms:modified xsi:type="dcterms:W3CDTF">2026-10-20T07:33:00Z</dcterms:modified>
  <dc:title>కీర్తనలు : 129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