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ஸ்தரின் ஐந்து அதிபதிகளும் இவைகளைக்கண்டு, அன்றைய தினம் எக்ரோனுக்குத் திரும்பிப் போ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பெட்டி பெலிஸ்தரின் தேசத்தில் ஏழுமாதம் இருந்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 மனுஷர் அப்படியே செய்து, இரண்டு கறவைப்பசுக்களைக் கொண்டு வந்து, அவைகளை வண்டிலிலே கட்டி, அவைகளின் கன்றுக்குட்டிகளை வீட்டிலே அடைத்துவை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 மனுஷர் அப்படியே செய்து, இரண்டு கறவைப்பசுக்களைக் கொண்டு வந்து, அவைகளை வண்டிலிலே கட்டி, அவைகளின் கன்றுக்குட்டிகளை வீட்டிலே அடைத்துவை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 வைத்திருக்கிற சிறிய பெட்டியையும், அந்த வண்டிலின்மேல் வைத்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 வைத்திருக்கிற சிறிய பெட்டியையும், அந்த வண்டிலின்மேல் வைத்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த வண்டில் பெத்ஷிமேஸ் ஊரானாகிய யோசுவாவின் வயலில் வந்து, அங்கே நின்றது; அங்கே ஒரு பெரிய கல்லிருந்தது; அப்பொழுது வண்டிலின் மரங்களைப் பிளந்து, பசுக்களைக் கர்த்தருக்குச் சர்வாங்கதகனபலியாகச் செலுத்தி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த வண்டில் பெத்ஷிமேஸ் ஊரானாகிய யோசுவாவின் வயலில் வந்து, அங்கே நின்றது; அங்கே ஒரு பெரிய கல்லிருந்தது; அப்பொழுது வண்டிலின் மரங்களைப் பிளந்து, பசுக்களைக் கர்த்தருக்குச் சர்வாங்கதகனபலியாகச் செலுத்தி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2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ശമൂവേൽ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ലേവ്യർ യഹോവയുടെ പെട്ടകവും പൊന്നുരുപ്പടികൾ ഉള്ള ചെല്ലവും ഇറക്കി ആ വലിയ കല്ലിന്മേൽ 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ത്ത്-ശേമെശ്യർ അന്നു യഹോവെക്കു ഹോമയാഗങ്ങളും ഹനനയാഗങ്ങളും അർ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ഫെലിസ്ത്യപ്രഭുക്കന്മാർ ഏവരും ഇതു കണ്ടശേഷം അന്നു തന്നേ എക്രോനിലേക്കു മടങ്ങിപ്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ഫെലിസ്ത്യർ യഹോവെക്കു പ്രായശ്ചിത്തമായി കൊടുത്തയച്ച പൊന്നുകൊണ്ടുള്ള മൂലകൂരുക്കൾ അസ്തോദി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ക്കു ഒന്നു, ഗസ്സയുടെ പേർക്കു ഒന്നു, അസ്കലോന്റെ പേർക്കു ഒന്നു, ഗത്തിന്റെ പേർക്കു ഒന്നു, എക്രോ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ക്കു ഒന്നു ഇങ്ങനെയാ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പൊന്നു കൊണ്ടുള്ള എലികൾ ഉറപ്പുള്ള പട്ടണങ്ങളും നാട്ടുപുറങ്ങളിലെ ഗ്രാമങ്ങളും ആയി അഞ്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ഭുക്കന്മാർക്കുള്ള സകലഫെലിസ്ത്യപട്ടണങ്ങളുടെയും എണ്ണത്തിന്നു ഒത്തവണ്ണം ആയിരുന്നു. അവർ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ടകം ഇറക്കിവെച്ച വലിയ കല്ലു ബേത്ത്-ശേമെശ്യനായ യോശുവയുടെ വയലിൽ ഇന്നുവരെയും ഉ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ബേത്ത്-ശേമെശ്യർ യഹോവയുടെ പെട്ടകത്തിൽ നോക്കുകകൊണ്ടു അവൻ അവരെ സംഹരിച്ചു; അവൻ ജന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മ്പതിനായിരത്തെഴുപതുപേരെ സംഹരിച്ചു. ഇങ്ങനെ യഹോവ ജനത്തിൽ ഒരു മഹാസംഹാരം ചെയ്തതുകൊണ്ടു ജനം വി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ഈ പരിശുദ്ധദൈവമായ യഹോവയുടെ മുമ്പാകെ നില്പാൻ ആർക്കു കഴിയും? അവൻ ഞങ്ങളെ വിട്ടു ആരുടെ അടുക്കൽ പോ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ബേത്ത്-ശേമെശ്യർ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വർ കിർയ്യത്ത്-യെയാരീംനിവാസികളുടെ അടുക്കൽ ദൂതന്മാരെ അയച്ചു: ഫെലിസ്ത്യർ യഹോവയുടെ പെട്ടകം മ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യച്ചിരിക്കുന്നു; നിങ്ങൾ വന്നു അതിനെ നിങ്ങളുടെ അടുക്കൽ കൊണ്ടു പോകുവിൻ എന്നു പറ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ഹോവയുടെ പെട്ടകം ഏഴു മാസം ഫെലിസ്ത്യദേശത്തു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എന്നാൽ ഫെലിസ്ത്യർ പുരോഹിതന്മാരെയും പ്രശ്നക്കാരെയും വരുത്തി: നാം യഹോവയുടെ പെട്ടകം സംബന്ധി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തു ചെയ്യേണ്ടു? അതിനെ അതിന്റെ സ്ഥലത്തേക്കു വിട്ടയക്കേണ്ടതെങ്ങനെ എന്നു ഞങ്ങൾക്കു പറഞ്ഞുതരുവിൻ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തിന്നു അവർ: നിങ്ങൾ യിസ്രായേല്യരുടെ ദൈവത്തിന്റെ പെട്ടം വിട്ടയക്കുന്നു എങ്കിൽ വെറുതെ അയക്കാതെ ഒ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യശ്ചിത്തവും അവന്നു കൊടുത്തയക്കേണം; അപ്പോൾ നിങ്ങൾക്കു സൌഖ്യം വരും; അവന്റെ കൈ നിങ്ങളെ വി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തെ ഇരിക്കുന്നതു എന്തു എന്നു നിങ്ങൾക്കു അറിയാം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ഞങ്ങൾ അവന്നു കൊടുത്തയക്കേണ്ടുന്ന പ്രായശ്ചിത്തം എന്തു എന്നു ചോദിച്ചതിന്നു അവർ പറഞ്ഞതു: ഫെലിസ്ത്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ഭുക്കന്മാരുടെ എണ്ണത്തിന്നു ഒത്തവണ്ണം പൊന്നുകൊണ്ടു അഞ്ചു മൂലകൂരുവും പൊന്നുകൊണ്ടു അഞ്ചു എലി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 നിങ്ങൾക്കെല്ലാവർക്കും നിങ്ങളുടെ പ്രഭുക്കന്മാർക്കും ഒരേ ബാധയല്ലോ ഉണ്ടായിരു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ആകയാൽ നിങ്ങൾ നിങ്ങളുടെ മൂലകൂരുവിന്റെയും നിങ്ങളുടെ ദേശത്തെ ശൂന്യമാക്കുന്ന എലിയുടെയും പ്രതിമക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ക്കി, യിസ്രായേല്യരുടെ ദൈവത്തിന്നു തിരുമുൽക്കാഴ്ചവെക്കേണം; പക്ഷേ അവൻ തന്റെ കൈ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ൽനിന്നും നിങ്ങളുടെ ദേവന്മാരുടെ മേൽനിന്നും നിങ്ങളുടെ ദേശത്തിന്മേൽനിന്നും നീ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മിസ്രയീമ്യരും ഫറവോനും തങ്ങളുടെ ഹൃദയത്തെ കഠിനമാക്കിയതുപോലെ നിങ്ങളുടെ ഹൃദയത്തെ കഠിനമാക്കു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തിന്നു? അവരുടെ ഇടയിൽ അത്ഭുതം പ്രവൃത്തിച്ചശേഷമല്ലയോ അവർ അവരെ വിട്ടയക്കയും അവർ പോകയും ചെയ്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ആകയാൽ നിങ്ങൾ ഇപ്പോൾ ഒരു പുതിയ വണ്ടി ഉണ്ടാക്കി നുകം വെച്ചിട്ടില്ലാത്ത കറവുള്ള രണ്ടു പശുക്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വന്നു വണ്ടിക്കു കെട്ടി അവയുടെ കിടാക്കളെ അവയുടെ അടുക്കൽനിന്നു വീട്ടിൽ മടക്കിക്കൊണ്ടു പോകു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പിന്നെ യഹോവയുടെ പെട്ടകം എടുത്തു വണ്ടിയിൽ വെപ്പിൻ; നിങ്ങൾ അവന്നു പ്രായശ്ചിത്തമായി കൊടുത്തയ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ന്നുരുപ്പടികളും ഒരു ചെല്ലത്തിൽ അതിന്നരികെ വെച്ചു അതു തനിച്ചുപോകുവാൻ വിടു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പിന്നെ നോക്കുവിൻ: അതു ബേത്ത്-ശേമെശിലേക്കുള്ള വഴിയായി സ്വദേശത്തേക്കു പോകുന്നു എങ്കിൽ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യാകുന്നു നമുക്കു ഈ വലിയ അനർത്ഥം വരുത്തിയതു; അല്ലെങ്കിൽ നമ്മെ ബാധിച്ചതു അവന്റെ കയ്യല്ല, യദൃച്ഛ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മുക്കു ഭവിച്ചതത്രേ എന്നു അറിഞ്ഞുകൊ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ർ അങ്ങനെ തന്നേ ചെയ്തു; കറവുള്ള രണ്ടു പശുക്കളെ വരുത്തി വണ്ടിക്കു കെട്ടി, അവയുടെ കിടാക്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ൽ ഇട്ടു അടെ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പിന്നെ അവർ യഹോവയുടെ പെട്ടകവും പൊന്നുകൊണ്ടുള്ള എലികളും മൂലകൂരുവിന്റെ പ്രതിമകളും ഇട്ടി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ല്ലവും വണ്ടിയിൽ 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ആ പശുക്കൾ നേരെ ബേത്ത്-ശേമെശിലേക്കുള്ള വഴിക്കു പോയി: അവ കരഞ്ഞുംകൊണ്ടു വലത്തോട്ടോ ഇടത്തോ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റാതെ പെരുവഴിയിൽ കൂടി തന്നേ പോയി; ഫെലിസ്ത്യപ്രഭുക്കന്മാരും ബേത്ത്-ശേമെശിന്റെ അതിർവരെ പിന്നാ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ന്നേരം ബേത്ത്-ശേമെശ്യർ താഴ്വരയിൽ കോതമ്പു കൊയ്യുകയായിരുന്നു: അവർ തല ഉയർത്തി പെട്ടകം 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ട്ടു സന്തോഷി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വണ്ടി ബേത്ത്-ശേമെശ്യനായ യോശുവയുടെ വയലിൽ വന്നുനിന്നു: അവിടെ ഒരു വലിയ കല്ലു ഉണ്ടായിരുന്നു;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ടിയുടെ മരം വെട്ടിക്കീറി പശുക്കളെ യഹോവെക്കു ഹോമയാഗം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ശമൂവേൽ : 6]]></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2026-10-21T04:46:29Z</dcterms:created>
  <dcterms:modified xsi:type="dcterms:W3CDTF">2026-10-21T04:46:29Z</dcterms:modified>
  <dc:title>1 ശമൂവേൽ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