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come, let us sing unto the LORD: let us make a joyful noise to the rock of our salvatio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come, let us sing unto the LORD: let us make a joyful noise to the rock of our salvation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et us come before his presence with thanksgiving, and make a joyful noise unto him with psalm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 LORD is a great God, and a great King above all god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n his hand are the deep places of the earth: the strength of the hills is his also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sea is his, and he made it: and his hands formed the dry lan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O come, let us worship and bow down: let us kneel before the LORD our maker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he is our God; and we are the people of his pasture, and the sheep of his hand. To day if all of you will hear his voice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arden not your heart, as in the provocation, and as in the day of temptation in the wilderness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arden not your heart, as in the provocation, and as in the day of temptation in the wilderness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n your fathers tempted me, proved me, and saw my work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ty years long was I grieved with this generation, and said, It is a people that do go astray in their heart, and they have not known my ways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ty years long was I grieved with this generation, and said, It is a people that do go astray in their heart, and they have not known my ways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Unto whom I swore in my wrath that they should not enter into my res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க் கெம்பீரமாய்ப் பாடி, நம்முடைய இரட்சணியக் கன்மலையைச் சங்கீர்த்தனம் பண்ணக்கட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தித்தலுடனே அவர் சந்நிதிக்கு முன்பாக வந்து, சங்கீதங்களால் அவரை ஆர்ப்பரித்துப் பாடக்கட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ே மகா தேவனும், எல்லா தேவர்களுக்கும் மகாராஜன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 ஆழங்கள் அவர் கையிலிருக்கிறது; பர்வதங்களின் உயரங்களும் அவருடையவை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ுத்திரம் அவருடையது, அவரே அதை உண்டாக்கினார்; வெட்டாந்தரையையும் அவருடைய கரம் உருவாக்க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்மை உண்டாக்கின கர்த்தருக்கு முன்பாக நாம் பணிந்து குனிந்து முழங்காற்படியிடக்கடவோம் வா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ம்முடைய தேவன்; நாம் அவர் மேய்ச்சலின் ஜனங்களும், அவர் கைக்குள்ளான ஆடுகளுமா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ன்று அவருடைய சத்தத்தைக் கேட்பீர்களாகில், வனாந்தரத்தில் கோபம் மூட்டினபோதும் சோதனை நாள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ந்ததுபோல உங்கள் இருதயத்தைக் கடினப்படுத்தாதே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உங்கள் பிதாக்கள் என்னைச் சோதித்து, என்னைப் பரீட்சைபார்த்து என் கிரியையையும் க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ற்பது வருஷமாய் நான் அந்தச் சந்ததியை அரோசித்து, அவர்கள் வழுவிப்போகிற இருதயமுள்ள ஜனமென்ற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ுடைய வழிகளை அறியாதவர்களென்றும் சொல்ல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ுடைய இளைப்பாறுதலில் அவர்கள் பிரவேசிப்பதில்லையென்று, என்னுடைய கோபத்திலே ஆணையி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2026-09-17T05:41:10Z</dcterms:created>
  <dcterms:modified xsi:type="dcterms:W3CDTF">2026-09-17T05:41:10Z</dcterms:modified>
  <dc:title>சங்கீதம் : 95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