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நித்தம் சஞ்சலத்த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ிப்பது உதவும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ாரத்தாலே ந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திகரிக்கு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் காரியத்தை நலம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 வல்லவர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அதை ஒப்புவிப்பாயாக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ாரிப்பார், அமர்ந்திர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ிட்டமாய்த் தயாபர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தாழ்ச்சியை அறிந்தவ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ாவை நல்ல பக்தி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ந்தோஷிப்பிக்கிறதற்க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 எதென்றவர் அறிவ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ேக நற்குணங்கள் கா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ந்த வேளை தண்டிப்ப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விரமாயத் திரும்ப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ன்பு பூரிப்பைத் த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 கர்த்தரால் கைவிடப்பட்டோ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ாபத்தில் நினையாத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பாடும் நோவுமற்றோ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யனென்றும் எண்ணாத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நம்பும் நீதிம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ேக காரியத்த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மாறுதல் உண்டாகு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தியுள்ளோனை ஏழையா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ா எளியவன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விய சம்பன்னனா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 ஸ்வாமிக்கரித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வாக்குவார், உயர்த்து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க்கிறார், அணை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மன்றாடிப் பாடி கிறிஸ்தோன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ந்துகொண்டுன் வேல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ீங்கிலேயும் அவர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உண்மையோடே செய்வாயா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 தெய்வாசீர்வா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க் காண்பாய் நீதிம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ால் கைவிடப்ப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ய்க் காப்பாற்றப்படுவா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மான கர்த்த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்ந்தோருக்கவர் கன்ம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ழுத்தும் கவலைகள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ன் ஏதாகிலும் உண்ட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2026-09-16T16:02:50Z</dcterms:created>
  <dcterms:modified xsi:type="dcterms:W3CDTF">2026-09-16T16:02:50Z</dcterms:modified>
  <dc:title>துதிப் பாடல்கள் : 1039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