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நித்தம் சஞ்சல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ப்பது உதவ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ாரத்தாலே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திகரிக்கு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 காரியத்தை நல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 வல்லவ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தை ஒப்புவிப்பாயாக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ாரிப்பார், அமர்ந்திர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ிட்டமாய்த் தயாப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ாழ்ச்சியை அறிந்தவ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ை நல்ல பக்த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ந்தோஷிப்பிக்கிறதற்க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 எதென்றவர் அறி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 நற்குணங்கள் 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ந்த வேளை தண்டிப்ப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ாயத் திரும்ப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ன்பு பூரிப்பைத் த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 கர்த்தரால் கைவிடப்பட்ட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ாபத்தில் நினையா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பாடும் நோவுமற்றோ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யனென்றும் எண்ணா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நம்பும் நீதிம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 காரியத்த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மாறுதல் உண்டாகு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தியுள்ளோனை ஏழைய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ா எளியவ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விய சம்பன்னன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 ஸ்வாமிக்கரித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வாக்குவார், உயர்த்த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க்கிறார், அண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ன்றாடிப் பாடி கிறிஸ்தோன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ுகொண்டுன் வேல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ீங்கிலேயும் அவர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உண்மையோடே செய்வாய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 தெய்வாசீர்வா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க் காண்பாய் நீதிம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ால் கைவிடப்ப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ய்க் காப்பாற்றப்படுவா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 கர்த்த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ோருக்கவர் கன்ம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ுத்தும் கவலைகள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ன் ஏதாகிலும் உண்ட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2026-07-31T13:09:39Z</dcterms:created>
  <dcterms:modified xsi:type="dcterms:W3CDTF">2026-07-31T13:09:39Z</dcterms:modified>
  <dc:title>துதிப் பாடல்கள் : 1039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