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presProps" Target="presProps.xml"/>
  <Relationship Id="rId61" Type="http://schemas.openxmlformats.org/officeDocument/2006/relationships/viewProps" Target="viewProps.xml"/>
  <Relationship Id="rId6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ொரிந்துவிலே கிறிஸ்து இயேசுவுக்குள் பரிசுத்தமாக்கப்பட்டவர்களாயும், பரிசுத்தவான்களாகும்படி அழைக்கப்பட்டவர்களாயுமிருக்கிற தேவனுடைய சபைக்கும், எங்களுக்கும் தங்களுக்கும் ஆண்டவராயிருக்கிற நம்முடைய கர்த்தராகிய இயேசு கிறிஸ்துவின் நாமத்தை எங்கும் தொழுதுகொள்ளுகிற அனைவருக்கும் எழுதுகிறதாவது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ொரிந்துவிலே கிறிஸ்து இயேசுவுக்குள் பரிசுத்தமாக்கப்பட்டவர்களாயும், பரிசுத்தவான்களாகும்படி அழைக்கப்பட்டவர்களாயுமிருக்கிற தேவனுடைய சபைக்கும், எங்களுக்கும் தங்களுக்கும் ஆண்டவராயிருக்கிற நம்முடைய கர்த்தராகிய இயேசு கிறிஸ்துவின் நாமத்தை எங்கும் தொழுதுகொள்ளுகிற அனைவருக்கும் எழுதுகிறதாவது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ொரிந்துவிலே கிறிஸ்து இயேசுவுக்குள் பரிசுத்தமாக்கப்பட்டவர்களாயும், பரிசுத்தவான்களாகும்படி அழைக்கப்பட்டவர்களாயுமிருக்கிற தேவனுடைய சபைக்கும், எங்களுக்கும் தங்களுக்கும் ஆண்டவராயிருக்கிற நம்முடைய கர்த்தராகிய இயேசு கிறிஸ்துவின் நாமத்தை எங்கும் தொழுதுகொள்ளுகிற அனைவருக்கும் எழுதுகிறதாவது: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ம்முடைய பிதாவாகிய தேவனாலும் கர்த்தராகிய இயேசுகிறிஸ்துவினாலும் உங்களுக்குக் கிருபையும் சமாதானமும் உண்டாவதாக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ம்முடைய பிதாவாகிய தேவனாலும் கர்த்தராகிய இயேசுகிறிஸ்துவினாலும் உங்களுக்குக் கிருபையும் சமாதானமும் உண்டாவதாக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ிறிஸ்துவைப்பற்றிய சாட்சி உங்களுக்குள்ளே ஸ்திரப்படுத்தப்பட்டபடியே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ிறிஸ்துவைப்பற்றிய சாட்சி உங்களுக்குள்ளே ஸ்திரப்படுத்தப்பட்டபடியே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் இயேசுகிறிஸ்துவுக்குள்ளாய் எல்லா உபதேசத்திலும் எல்லா அறிவிலும், மற்றெல்லாவற்றிலும், சம்பூரணமுள்ளவர்களாக்கப்பட்டிருக்கிறபடியால்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 மூலமாய் உங்களுக்கு அளிக்கப்பட்ட தேவகிருபைக்காக, நான் உங்களைக்குறித்து எப்பொழுதும் என் தேவனை ஸ்தோத்திரிக்கிற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டியே நீங்கள் யாதொரு வரத்திலும் குறைவில்லாதவர்களாய், நம்முடைய கர்த்தராகிய இயேசுகிறிஸ்து வெளிப்படுவதற்குக் காத்திருக்கிறீ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டியே நீங்கள் யாதொரு வரத்திலும் குறைவில்லாதவர்களாய், நம்முடைய கர்த்தராகிய இயேசுகிறிஸ்து வெளிப்படுவதற்குக் காத்திருக்கிறீ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ம்முடைய கர்த்தராகிய இயேசு கிறிஸ்துவின் நாளிலே நீங்கள் குற்றஞ்சாட்டப்படாதவர்களாயிருக்கும்படி முடிவுபரியந்தம் அவர் உங்களை ஸ்திரப்படுத்துவ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ம்முடைய கர்த்தராகிய இயேசு கிறிஸ்துவின் நாளிலே நீங்கள் குற்றஞ்சாட்டப்படாதவர்களாயிருக்கும்படி முடிவுபரியந்தம் அவர் உங்களை ஸ்திரப்படுத்துவ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ம்முடைய குமாரனும் நம்முடைய கர்த்தருமாயிருக்கிற இயேசுகிறிஸ்துவுடனே ஐக்கியமாயிருப்பதற்கு உங்களை அழைத்த தேவன் உண்மையுள்ளவ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ம்முடைய குமாரனும் நம்முடைய கர்த்தருமாயிருக்கிற இயேசுகிறிஸ்துவுடனே ஐக்கியமாயிருப்பதற்கு உங்களை அழைத்த தேவன் உண்மையுள்ளவ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கோதரரே, நீங்களெல்லாரும் ஒரேகாரியத்தைப் பேசவும், பிரிவினைகளில்லாமல் ஏகமனதும் ஏகயோசனையும் உள்ளவர்களாய்ச் சீர்பொருந்தியிருக்கவும்வேண்டுமென்று, நம்முடைய கர்த்தராகிய இயேசுகிறிஸ்துவின் நாமத்தினாலே உங்களுக்குப் புத்திசொல்லுகிற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கோதரரே, நீங்களெல்லாரும் ஒரேகாரியத்தைப் பேசவும், பிரிவினைகளில்லாமல் ஏகமனதும் ஏகயோசனையும் உள்ளவர்களாய்ச் சீர்பொருந்தியிருக்கவும்வேண்டுமென்று, நம்முடைய கர்த்தராகிய இயேசுகிறிஸ்துவின் நாமத்தினாலே உங்களுக்குப் புத்திசொல்லுகிற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கோதரரே, நீங்களெல்லாரும் ஒரேகாரியத்தைப் பேசவும், பிரிவினைகளில்லாமல் ஏகமனதும் ஏகயோசனையும் உள்ளவர்களாய்ச் சீர்பொருந்தியிருக்கவும்வேண்டுமென்று, நம்முடைய கர்த்தராகிய இயேசுகிறிஸ்துவின் நாமத்தினாலே உங்களுக்குப் புத்திசொல்லுகிற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ஏனெனில், என் சகோதரரே, உங்களுக்குள்ளே வாக்குவாதங்கள் உண்டென்று குலோவேயாளின் வீட்டாரால் உங்களைக்குறித்து எனக்கு அறிவிக்கப்பட்ட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ஏனெனில், என் சகோதரரே, உங்களுக்குள்ளே வாக்குவாதங்கள் உண்டென்று குலோவேயாளின் வீட்டாரால் உங்களைக்குறித்து எனக்கு அறிவிக்கப்பட்ட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ங்களில் சிலர்: நான் பவுலைச் சேர்ந்தவனென்றும், நான் அப்பொல்லோவைச் சேர்ந்தவனென்றும், நான் கேபாவைச் சேர்ந்தவனென்றும், நான் கிறிஸ்துவைச் சேர்ந்தவனென்றும் சொல்லுகிறபடியால், நான் இப்படிச் சொல்லுகிற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ங்களில் சிலர்: நான் பவுலைச் சேர்ந்தவனென்றும், நான் அப்பொல்லோவைச் சேர்ந்தவனென்றும், நான் கேபாவைச் சேர்ந்தவனென்றும், நான் கிறிஸ்துவைச் சேர்ந்தவனென்றும் சொல்லுகிறபடியால், நான் இப்படிச் சொல்லுகிற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ிறிஸ்து பிரிந்திருக்கிறாரா ? பவுலா உங்களுக்காகச் சிலுவையிலறையப்பட்டான்? பவுலின் நாமத்தினாலேயா ஞானஸ்நானம் பெற்றீர்கள்?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ிறிஸ்து பிரிந்திருக்கிறாரா ? பவுலா உங்களுக்காகச் சிலுவையிலறையப்பட்டான்? பவுலின் நாமத்தினாலேயா ஞானஸ்நானம் பெற்றீர்கள்?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ன் நாமத்தினாலே ஞானஸ்நானங் கொடுத்தேனென்று ஒருவனும் சொல்லாதபடிக்கு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கிறிஸ்புவுக்கும் காயுவுக்குமேயன்றி, உங்களில் வேறொருவனுக்கும் ஞானஸ்நானங் கொடுக்கவில்லை; இதற்காக தேவனை ஸ்தோத்திரிக்கிற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கிறிஸ்புவுக்கும் காயுவுக்குமேயன்றி, உங்களில் வேறொருவனுக்கும் ஞானஸ்நானங் கொடுக்கவில்லை; இதற்காக தேவனை ஸ்தோத்திரிக்கிற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ஸ்தேவானுடைய வீட்டாருக்கும் நான் ஞானஸ்நானங் கொடுத்ததுண்டு. இதுவுமல்லாமல் இன்னும் யாருக்காவது நான் ஞானஸ்நானங் கொடுத்தேனோ இல்லையோ அறிய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ஸ்தேவானுடைய வீட்டாருக்கும் நான் ஞானஸ்நானங் கொடுத்ததுண்டு. இதுவுமல்லாமல் இன்னும் யாருக்காவது நான் ஞானஸ்நானங் கொடுத்தேனோ இல்லையோ அறிய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ஞானஸ்நானத்தைக் கொடுக்கும்படி கிறிஸ்து என்னை அனுப்பவில்லை; சுவிசேஷத்தைப் பிரசங்கிக்கவே அனுப்பினார்; கிறிஸ்துவின் சிலுவை வீணாய்ப்போகாதபடிக்கு, சாதுரிய ஞானமில்லாமல் பிரசங்கிக்கவே அனுப்பின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ஞானஸ்நானத்தைக் கொடுக்கும்படி கிறிஸ்து என்னை அனுப்பவில்லை; சுவிசேஷத்தைப் பிரசங்கிக்கவே அனுப்பினார்; கிறிஸ்துவின் சிலுவை வீணாய்ப்போகாதபடிக்கு, சாதுரிய ஞானமில்லாமல் பிரசங்கிக்கவே அனுப்பின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ிலுவையைப்பற்றிய உபதேசம் கெட்டுப்போகிறவர்களுக்குப் பைத்தியமாயிருக்கிறது, இரட்சிக்கப்படுகிற நமக்கோ அது தேவபெலனாயிருக்கிறத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ந்தப்படி: ஞானிகளுடைய ஞானத்தை நான் அழித்து, புத்திசாலிகளுடைய புத்தியை அவமாக்குவேனென்று எழுதியிருக்கிறத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ந்தப்படி: ஞானிகளுடைய ஞானத்தை நான் அழித்து, புத்திசாலிகளுடைய புத்தியை அவமாக்குவேனென்று எழுதியிருக்கிறத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ஞானி எங்கே? வேதபாரகன் எங்கே? இப்பிரபஞ்சத் தர்க்கசாஸ்திரி எங்கே? இவ்வுலகத்தின் ஞானத்தை தேவன் பைத்தியமாக்கவில்லையா?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ஞானி எங்கே? வேதபாரகன் எங்கே? இப்பிரபஞ்சத் தர்க்கசாஸ்திரி எங்கே? இவ்வுலகத்தின் ஞானத்தை தேவன் பைத்தியமாக்கவில்லையா?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ப்படியெனில், தேவஞானத்துக்கேற்றபடி உலகமானது சுயஞானத்தினாலே தேவனை அறியாதிருக்கையில், பைத்தியமாகத் தோன்றுகிற பிரசங்கத்தினாலே விசுவாசிகளை இரட்சிக்க தேவனுக்குப் பிரியமாயிற்ற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ப்படியெனில், தேவஞானத்துக்கேற்றபடி உலகமானது சுயஞானத்தினாலே தேவனை அறியாதிருக்கையில், பைத்தியமாகத் தோன்றுகிற பிரசங்கத்தினாலே விசுவாசிகளை இரட்சிக்க தேவனுக்குப் பிரியமாயிற்ற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யூதர்கள் அடையாளத்தைக் கேட்கிறார்கள், கிரேக்கர் ஞானத்தைத் தேடுகிறார்கள்;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ாங்களோ சிலுவையில் அறையப்பட்ட கிறிஸ்துவைப் பிரசங்கிக்கிறோம்; அவர் யூதருக்கு இடறலாயும் கிரேக்கருக்குப் பைத்தியமாயும் இருக்கிற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கிலும் யூதரானாலும் கிரேக்கரானாலும் எவர்கள் அழைக்கப்பட்டிருக்கிறார்களோ அவர்களுக்குக் கிறிஸ்து தேவபெலனும் தேவஞானமுமாயிருக்கிற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கிலும் யூதரானாலும் கிரேக்கரானாலும் எவர்கள் அழைக்கப்பட்டிருக்கிறார்களோ அவர்களுக்குக் கிறிஸ்து தேவபெலனும் தேவஞானமுமாயிருக்கிற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ந்தப்படி, தேவனுடைய பைத்தியம் என்னப்படுவது மனுஷருடைய ஞானத்திலும் அதிக ஞானமாயிருக்கிறது; தேவனுடைய பலவீனம் என்னப்படுவது மனுஷருடைய பலத்திலும் அதிக பலமாயிருக்கிறது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ந்தப்படி, தேவனுடைய பைத்தியம் என்னப்படுவது மனுஷருடைய ஞானத்திலும் அதிக ஞானமாயிருக்கிறது; தேவனுடைய பலவீனம் என்னப்படுவது மனுஷருடைய பலத்திலும் அதிக பலமாயிருக்கிறது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எப்படியெனில், சகோதரரே, நீங்கள் அழைக்கப்பட்ட அழைப்பைப் பாருங்கள்; மாம்சத்தின்படி ஞானிகள் அநேகரில்லை, வல்லவர்கள் அநேகரில்லை, பிரபுக்கள் அநேகரில்லை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எப்படியெனில், சகோதரரே, நீங்கள் அழைக்கப்பட்ட அழைப்பைப் பாருங்கள்; மாம்சத்தின்படி ஞானிகள் அநேகரில்லை, வல்லவர்கள் அநேகரில்லை, பிரபுக்கள் அநேகரில்லை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ஞானிகளை வெட்கப்படுத்தும்படி தேவன் உலகத்தில் பைத்தியமானவைகளைத் தெரிந்துகொண்டார்; பலமுள்ளவைகளை வெட்கப்படுத்தும்படி தேவன் உலகத்தில் பலவீனமானவைகளைத் தெரிந்துகொண்ட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ஞானிகளை வெட்கப்படுத்தும்படி தேவன் உலகத்தில் பைத்தியமானவைகளைத் தெரிந்துகொண்டார்; பலமுள்ளவைகளை வெட்கப்படுத்தும்படி தேவன் உலகத்தில் பலவீனமானவைகளைத் தெரிந்துகொண்ட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உள்ளவைகளை அவமாக்கும்படி, உலகத்தின் இழிவானவைகளையும், அற்பமாயெண்ணப்பட்டவைகளையும், இல்லாதவைகளையும், தேவன் தெரிந்துகொண்டா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உள்ளவைகளை அவமாக்கும்படி, உலகத்தின் இழிவானவைகளையும், அற்பமாயெண்ணப்பட்டவைகளையும், இல்லாதவைகளையும், தேவன் தெரிந்துகொண்டார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மாம்சமான எவனும் தேவனுக்குமுன்பாகப் பெருமைபாராட்டாதபடிக்கு அப்படிச் செய்தார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ந்தப்படி, நீங்கள் அவராலே கிறிஸ்து இயேசுவுக்குட்பட்டிருக்கிறீர்கள். எழுதியிருக்கிறபடி, மேன்மைபாராட்டுகிறவன் கர்த்தரைக்குறித்தே மேன்மைபாராட்டத்தக்கதாக,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ந்தப்படி, நீங்கள் அவராலே கிறிஸ்து இயேசுவுக்குட்பட்டிருக்கிறீர்கள். எழுதியிருக்கிறபடி, மேன்மைபாராட்டுகிறவன் கர்த்தரைக்குறித்தே மேன்மைபாராட்டத்தக்கதாக,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ரே தேவனால் நமக்கு ஞானமும் நீதியும் பரிசுத்தமும் மீட்புமானார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ுடைய சித்தத்தினாலே இயேசுகிறிஸ்துவின் அப்போஸ்தலனாகும்படி அழைக்கப்பட்டவனாகிய பவுலும், சகோதரனாகிய சொஸ்தெனேயும்,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ுடைய சித்தத்தினாலே இயேசுகிறிஸ்துவின் அப்போஸ்தலனாகும்படி அழைக்கப்பட்டவனாகிய பவுலும், சகோதரனாகிய சொஸ்தெனேயும்,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007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ക്രിസ്തുയേശുവിൽ വിശുദ്ധീകരിക്കപ്പെട്ടവരും അവിടെയും ഇവിടെയും എവിടെയും നമ്മുടെ കർത്താവ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േശുക്രിസ്തുവിന്റെ നാമത്തെ വിളിച്ചപേക്ഷിക്കുന്ന ഏവരോടുംകൂടെ വിളിക്കപ്പെട്ട വിശുദ്ധന്മാരുമായവർ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ന്നേ, എഴുതുന്നത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നമ്മുടെ പിതാവായ ദൈവത്തിങ്കൽ നിന്നും കർത്താവായ യേശുക്രിസ്തുവിങ്കൽ നിന്നും നിങ്ങൾക്കു കൃപ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മാധാനവും ഉണ്ടാകട്ട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നിങ്ങൾക്കു ക്രിസ്തുയേശുവിൽ നല്കപ്പെട്ട ദൈവകൃപനിമിത്തം ഞാൻ എന്റെ ദൈവത്തിന്നു നിങ്ങളെക്കുറിച്ച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പ്പോഴും സ്തോത്രം ചെയ്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ക്രിസ്തുവിന്റെ സാക്ഷ്യം നിങ്ങളിൽ ഉറപ്പായിരിക്കുന്നതുപോല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അവനിൽ നിങ്ങൾ സകലത്തിലും വിശേഷാൽ സകല വചനത്തിലും സകല പരിജ്ഞാനത്തിലും സമ്പന്നരായിത്തീർ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ഇങ്ങനെ നിങ്ങൾ ഒരു കൃപാവരത്തിലും കുറവില്ലാത്തവരായി നമ്മുടെ കർത്താവായ യേശുക്രിസ്തുവിന്റെ പ്രത്യക്ഷ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ാത്ത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നമ്മുടെ കർത്താവായ യേശുക്രിസ്തുവിന്റെ നാളിൽ കുറ്റമില്ലാത്തവരായിരിക്കേണ്ടതിന്നു അവൻ നിങ്ങള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സാനത്തോളം ഉറപ്പ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തന്റെ പുത്രനും നമ്മുടെ കർത്താവായ യേശുക്രിസ്തുവിന്റെ കൂട്ടായ്മയിലേക്കു നിങ്ങളെ വിളിച്ചിരിക്കുന്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ൈവം വിശ്വസ്ത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സഹോദരന്മാരേ, നിങ്ങൾ എല്ലാവരും ഒന്നു തന്നേ സംസാരിക്കയും നിങ്ങളുടെ ഇടയിൽ ഭിന്നത ഭവിക്കാത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ഏകമനസ്സിലും ഏകാഭിപ്രായത്തിലും യോജിച്ചിരിക്കയും വേണം എന്നു ഞാൻ നിങ്ങളെ നമ്മുടെ കർത്താവ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േശുക്രിസ്തുവിന്റെ നാമം ചൊല്ലി പ്രബോധിപ്പ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സഹോദരന്മാരേ, നിങ്ങളുടെ ഇടയിൽ പിണക്കം ഉണ്ടെന്നു ക്ളോവയുടെ ആളുകളാൽ എനിക്കു അറിവ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ിട്ടിയ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നിങ്ങളിൽ ഓരോരുത്തൻ: ഞാൻ പൌലൊസിന്റെ പക്ഷക്കാരൻ, ഞാൻ അപ്പൊല്ലോസിന്റെ പക്ഷക്കാരൻ, ഞാൻ കേഫാവ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ക്ഷക്കാരൻ, ഞാൻ ക്രിസ്തുവിന്റെ പക്ഷക്കാരൻ എന്നിങ്ങനെ പറയുന്നു പോൽ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ക്രിസ്തു വിഭാഗിക്കപ്പെട്ടിരിക്കുന്നുവോ? പൌലൊസ് നിങ്ങൾക്കു വേണ്ടി ക്രൂശിക്കപ്പെട്ടുവോ? അല്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ൌലൊസിന്റെ നാമത്തിൽ നിങ്ങൾ സ്നാനം ഏറ്റുവ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എന്റെ നാമത്തിൽ ഞാൻ സ്നാനം കഴിപ്പിച്ചു എന്നു ആരും പറയാതവണ്ണ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ക്രിസ്പൊസിനെയും ഗായൊസിനെയും ഒഴികെ നിങ്ങളിൽ ആരെയും ഞാൻ സ്നാനം കഴിപ്പിക്കായ്കയാൽ ഞാൻ ദൈവത്ത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്തോത്രം ചെയ്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സ്തെഫനാസിന്റെ ഭവനക്കാരെയും ഞാൻ സ്നാനം കഴിപ്പിച്ചു; അതല്ലാതെ മറ്റു വല്ലവരെയും സ്നാന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ഴിപ്പിച്ചുവോ എന്നു ഞാൻ ഓർക്കുന്ന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സ്നാനം കഴിപ്പിപ്പാൻ അല്ല സുവിശേഷം അറിയിപ്പാനത്രെ ക്രിസ്തു എന്നെ അയച്ചതു; ക്രിസ്തുവിന്റെ ക്രൂശ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്യർത്ഥമാകാതിരിക്കേണ്ടതിന്നു വാക്ചാതുര്യത്തോടെ അല്ലതാന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ക്രൂശിന്റെ വചനം നശിച്ചുപോകുന്നവർക്കു ഭോഷത്വവും രക്ഷിക്കപ്പെടുന്ന നമുക്കോ ദൈവശക്തിയും ആ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“ജ്ഞാനികളുടെ ജ്ഞാനം ഞാൻ നശിപ്പിക്കയും ബുദ്ധിമാന്മാരുടെ ബുദ്ധി ദുർബ്ബലമാക്കുകയും ചെയ്യും”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ഴുതിയിരിക്കുന്നു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ജ്ഞാനി എവിടെ? ശാസ്ത്രി എവിടെ? ഈ ലോകത്തിലെ താർക്കികൻ എവിടെ? ലോകത്തിന്റെ ജ്ഞാനം ദൈവ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ഭോഷത്വമാക്കിയില്ലയ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ദൈവത്തിന്റെ ജ്ഞാനത്തിൽ ലോകം ജ്ഞാനത്താൽ ദൈവത്തെ അറിയായ്കകൊണ്ടു വിശ്വസിക്കുന്നവരെ പ്രസംഗത്ത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ഭോഷത്വത്താൽ രക്ഷിപ്പാൻ ദൈവത്തിന്നു പ്രസാദം തോന്ന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യെഹൂദന്മാർ അടയാളം ചോദിക്കയും യവനന്മാർ ജ്ഞാനം അന്വേഷിക്കയും ചെയ്യു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ഞങ്ങളോ ക്രൂശിക്കപ്പെട്ട ക്രിസ്തുവിനെ പ്രസംഗിക്കുന്നു; യെഹൂദന്മാർക്കു ഇടർച്ച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ജാതികൾക്കു ഭോഷത്വവുമെങ്കിലും യെഹൂദന്മാരാകട്ടെ യവനന്മാരാകട്ടെ വിളിക്കപ്പെട്ട ഏവർക്കും ദൈവശക്തി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ൈവജ്ഞാനവുമായ ക്രിസ്തുവിനെ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ദൈവത്തിന്റെ ഭോഷത്വം മനുഷ്യരെക്കാൾ ജ്ഞാനമേറിയതും ദൈവത്തിന്റെ ബലഹീനത മനുഷ്യരെക്കാൾ ബലമേറിയത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സഹോദരന്മാരേ, നിങ്ങളുടെ വിളിയെ നോക്കുവിൻ: ലോകാഭിപ്രായപ്രകാരം ജ്ഞാനികൾ ഏറെയില്ല, ബലവാന്മാ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ഏറെയില്ല, കുലീനന്മാരും ഏറെ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ജ്ഞാനികളെ ലജ്ജിപ്പിപ്പാൻ ദൈവം ലോകത്തിൽ ഭോഷത്വമായതു തിരഞ്ഞെടുത്തു; ബലമുള്ളതിനെ ലജ്ജിപ്പിപ്പ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ൈവം ലോകത്തിൽ ബലഹീനമായതു തിരഞ്ഞെടു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ഉള്ളതിനെ ഇല്ലായ്മയാക്കുവാൻ ദൈവം ലോകത്തിൽ കുലഹീനവും നികൃഷ്ടവുമായതും ഏതുമില്ലാത്തത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ിരഞ്ഞെടുത്ത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ദൈവസന്നിധിയിൽ ഒരു ജഡവും പ്രശംസിക്കാതിരിക്കേണ്ടതിന്നു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നിങ്ങളോ അവനാൽ ക്രിസ്തുയേശുവിൽ ഇരിക്കുന്നു. അവൻ നമുക്കു ദൈവത്തിങ്കൽ നിന്നു ജ്ഞാനവും നീതി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ുദ്ധീകരണവും വീണ്ടെടുപ്പുമായിത്തീർ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“പ്രശംസിക്കുന്നവൻ കർത്താവിൽ പ്രശംസിക്കട്ടെ” എന്നു എഴുതിയിരിക്കുന്നതുപോലെ ആകേണ്ടതിന്നു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ദൈവേഷ്ടത്താൽ യേശുക്രിസ്തുവിന്റെ അപ്പൊസ്തലനായി വിളിക്കപ്പെട്ട പൌലൊസും സഹോദരനായ സോസ്തെനേസ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രിന്തിലുള്ള ദൈവസഭെക്ക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0">
  <a:themeElements>
    <a:clrScheme name="Theme10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2026-10-21T06:23:22Z</dcterms:created>
  <dcterms:modified xsi:type="dcterms:W3CDTF">2026-10-21T06:23:22Z</dcterms:modified>
  <dc:title>1 കൊരിന്ത്യർ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