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dam had sexual contact with Eve his wife; and she conceived, and bare Cain, and said, I have got a man from the LOR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dam had sexual contact with Eve his wife; and she conceived, and bare Cain, and said, I have got a man from the LOR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he again bare his brother Abel. And Abel was a keeper of sheep, but Cain was a tiller of the groun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he again bare his brother Abel. And Abel was a keeper of sheep, but Cain was a tiller of the groun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n process of time it came to pass, that Cain brought of the fruit of the ground an offering unto the LOR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Abel, he also brought of the firstlings of his flock and of the fat thereof. And the LORD had respect unto Abel and to his offering:]]></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Abel, he also brought of the firstlings of his flock and of the fat thereof. And the LORD had respect unto Abel and to his offering:]]></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unto Cain and to his offering he had not respect. And Cain was very angry, and his countenance fel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unto Cain and to his offering he had not respect. And Cain was very angry, and his countenance fel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LORD said unto Cain, Why are you angry? and why is your countenance falle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f you do well, shall you not be accepted? and if you do not well, sin lies at the door. And unto you shall be his desire, and you shall rule over h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f you do well, shall you not be accepted? and if you do not well, sin lies at the door. And unto you shall be his desire, and you shall rule over hi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Cain talked with Abel his brother: and it came to pass, when they were in the field, that Cain rose up against Abel his brother, and slew hi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Cain talked with Abel his brother: and it came to pass, when they were in the field, that Cain rose up against Abel his brother, and slew hi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LORD said unto Cain, Where is Abel your brother? And he said, I know not: Am I my brother's keepe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LORD said unto Cain, Where is Abel your brother? And he said, I know not: Am I my brother's keepe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said, What have you done? the voice of your brother's blood cries unto me from the groun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said, What have you done? the voice of your brother's blood cries unto me from the groun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now are you cursed from the earth, which has opened her mouth to receive your brother's blood from your han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now are you cursed from the earth, which has opened her mouth to receive your brother's blood from your han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hen you till the ground, it shall not henceforth yield unto you her strength; a fugitive and a vagabond shall you be in the eart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hen you till the ground, it shall not henceforth yield unto you her strength; a fugitive and a vagabond shall you be in the earth.]]></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Cain said unto the LORD, My punishment is greater than I can bea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ehold, you have driven me out this day from the face of the earth; and from your face shall I be hid; and I shall be a fugitive and a vagabond in the earth; and it shall come to pass, that every one that finds me shall slay m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ehold, you have driven me out this day from the face of the earth; and from your face shall I be hid; and I shall be a fugitive and a vagabond in the earth; and it shall come to pass, that every one that finds me shall slay m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ehold, you have driven me out this day from the face of the earth; and from your face shall I be hid; and I shall be a fugitive and a vagabond in the earth; and it shall come to pass, that every one that finds me shall slay m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LORD said unto him, Therefore whosoever slays Cain, vengeance shall be taken on him sevenfold. And the LORD set a mark upon Cain, lest any finding him should kill hi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LORD said unto him, Therefore whosoever slays Cain, vengeance shall be taken on him sevenfold. And the LORD set a mark upon Cain, lest any finding him should kill hi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LORD said unto him, Therefore whosoever slays Cain, vengeance shall be taken on him sevenfold. And the LORD set a mark upon Cain, lest any finding him should kill hi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Cain went out from the presence of the LORD, and dwelt in the land of Nod, on the east of Ede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Cain went out from the presence of the LORD, and dwelt in the land of Nod, on the east of Ede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Cain knew his wife; and she conceived, and bare Enoch: and he built a city, and called the name of the city, after the name of his son, Enoch.]]></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Cain knew his wife; and she conceived, and bare Enoch: and he built a city, and called the name of the city, after the name of his son, Enoch.]]></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unto Enoch was born Irad: and Irad brings forth Mehujael: and Mehujael brings forth Methusael: and Methusael brings forth Lamech.]]></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unto Enoch was born Irad: and Irad brings forth Mehujael: and Mehujael brings forth Methusael: and Methusael brings forth Lamech.]]></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Lamech took unto him two wives: the name of the one was Adah, and the name of the other Zillah.]]></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Lamech took unto him two wives: the name of the one was Adah, and the name of the other Zillah.]]></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dah bare Jabal: he was the father of such as dwell in tents, and of such as have cattl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dah bare Jabal: he was the father of such as dwell in tents, and of such as have cattl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is brother's name was Jubal: he was the father of all such as handle the harp and orga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Zillah, she also bare Tubalcain, an instructor of every artificer in brass and iron: and the sister of Tubalcain was Naamah.]]></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Zillah, she also bare Tubalcain, an instructor of every artificer in brass and iron: and the sister of Tubalcain was Naamah.]]></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Lamech said unto his wives, Adah and Zillah, Hear my voice; all of you wives of Lamech, hearken unto my speech: for I have slain a man to my wounding, and a young man to my hur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Lamech said unto his wives, Adah and Zillah, Hear my voice; all of you wives of Lamech, hearken unto my speech: for I have slain a man to my wounding, and a young man to my hur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Lamech said unto his wives, Adah and Zillah, Hear my voice; all of you wives of Lamech, hearken unto my speech: for I have slain a man to my wounding, and a young man to my hur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If Cain shall be avenged sevenfold, truly Lamech seventy and sevenfol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Adam had sexual contact with his wife again; and she bare a son, and called his name Seth: For God, said she, has appointed me another seed instead of Abel, whom Cain slew.]]></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Adam had sexual contact with his wife again; and she bare a son, and called his name Seth: For God, said she, has appointed me another seed instead of Abel, whom Cain slew.]]></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o Seth, to him also there was born a son; and he called his name Enos: then began men to call upon the name of the LOR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o Seth, to him also there was born a son; and he called his name Enos: then began men to call upon the name of the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0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ஆதாம் தன் மனைவியாகிய ஏவாளை அறிந்தான்; அவள் கர்ப்பவதியாகி, காயீனைப் பெற்று, கர்த்தரா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னைப் பெற்றே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ன்பு அவனுடைய சகோதரனாகிய ஆபேலைப் பெற்றாள்; ஆபேல் ஆடுகளை மேய்க்கிறவனானான், காயீன் நில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ரிடுகிறவ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சிலநாள் சென்றபின்பு, காயீன் நிலத்தின் கனிகளைக் கர்த்தருக்குக் காணிக்கையாகக் கொண்டு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ஆபேலும் தன் மந்தையின் தலையீற்றுகளிலும் அவைகளின் கொழுமையானவைகளிலும் சிலவற்றைக் கொண்டு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பேலையும் அவன் காணிக்கையையும் கர்த்தர் அங்கி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யீனையும் அவன் காணிக்கையையும் அவர் அங்கிகரிக்கவில்லை. அப்பொழுது காயீனுக்கு மிகவும் எரிச்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 அவன் முகநாடி வேறு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கர்த்தர் காயீனை நோக்கி: உனக்கு ஏன் எரிச்சல் உண்டாயிற்று? உன் முகநாடி ஏன் வேறு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 நன்மை செய்தால் மேன்மை இல்லையோ? நீ நன்மைசெய்யாதிருந்தால் பாவம் வாசற்படியில் படுத்தி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ஆசை உன்னைப் பற்றியிருக்கும், நீ அவனை ஆண்டுகொள்ளுவா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யீன் தன் சகோதரனாகிய ஆபேலோடே பேசினான்; அவர்கள் வயல் வெளியில் இருக்கும் சமயத்தில், காயீன்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னாகிய ஆபேலுக்கு விரோதமாய் எழும்பி, அவனைக் கொலை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கர்த்தர் காயீனை நோக்கி: உன் சகோதரனாகிய ஆபேல் எங்கே என்றார்; அதற்கு அவன்: நான் அறியேன்;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னுக்கு நான் காவலாளி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தற்கு அவர்: என்ன செய்தாய்? உன் சகோதரனுடைய இரத்தத்தின் சத்தம் பூமியிலிருந்து என்னை நோ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டு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ப்பொழுது உன் சகோதரனுடைய இரத்தத்தை உன் கையிலே வாங்கிக்கொள்ளத் தன் வாயைத் திறந்த இந்தப் பூமி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 சபிக்கப்பட்டிரு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 நிலத்தைப் பயிரிடும்போது, அது தன் பலனை இனி உனக்குக் கொடாது; நீ பூமியில் நிலை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கிறவனாயிருப்பா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காயீன் கர்த்தரை நோக்கி: எனக்கு இட்ட தண்டனை என்னால் சகிக்கமுடி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ன்று என்னை இந்தத் தேசத்திலிருந்து துரத்திவிடுகிறீர்; நான் உமது சமுகத்துக்கு விலகி ம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மியில் நிலையற்று அலைகிறவனாயிருப்பேன்; என்னைக் கண்டுபிடிக்கிறவன் எவனும் என்னைக் கொன்று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கர்த்தர் அவனை நோக்கி: காயீனைக் கொல்லுகிற எவன் மேலும் ஏழு பழி சுமரும்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னைக் கண்டுபிடிக்கிறவன் எவனும் அவனைக் கொன்றுபோடாதபடிக்குக் கர்த்தர் அவன்மேல் ஒரு அடையாள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டியே காயீன் கர்த்தருடைய சந்நிதியைவிட்டுப் புறப்பட்டு, ஏதேனுக்குக் கிழக்கான நோத்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ல் குடி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காயீன் தன் மனைவியை அறிந்தான்; அவள் கர்ப்பவதியாகி, ஏனோக்கைப் பெற்றாள்; அப்பொழுது அவன்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க் கட்டி, அந்தப் பட்டணத்துக்குத் தன் குமாரனாகிய எனோக்கின் பேரை இ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எனோக்குக்கு ஈராத் பிறந்தான்; ஈராத் மெகுயவேலைப் பெற்றான்; மெகுயவேல் மெத்தூசவேலை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சவேல் லாமேக்கை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லாமேக்கு இரண்டு ஸ்திரீகளை விவாகம்பண்ணினான்; ஒருத்திக்கு ஆதாள் என்று பேர், மற்றொருத்தி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ள் என்று 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ஆதாள் யாபாலைப் பெற்றாள்; அவன் கூடாரங்களில் வாசம்பண்ணுகிறவர்களுக்கும் மந்தை மேய்க்கிறவர்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ன் சகோதரனுடைய பேர் யூபால்; அவன் கின்னரக்காரர் நாகசுரக்காரர் யாவருக்கும் தகப்ப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சில்லாளும் தூபால் காயீனைப் பெற்றாள்; அவன் பித்தளை இரும்பு முதலியவற்றின் தொழிலாளர் யாவ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னானான்; தூபால் காயீனுடைய சகோதரி நாமா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லாமேக்கு தன் மனைவிகளைப் பார்த்து: ஆதாளே, சில்லாளே, நான் சொல்வதைக் கேளுங்கள்; லாமே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விகளே, என் சத்தத்துக்குச் செவிகொடுங்கள்; எனக்குக் காயமுண்டாக ஒரு மனுஷனைக் கொன்றேன்; என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ழும்புண்டாக ஒரு வாலிபனைக் கொலை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காயீனுக்காக ஏழுபழி சுமருமானால், லாமேக்குக்காக எழுபத்தேழு பழி சுமரு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பின்னும் ஆதாம் தன் மனைவியை அறிந்தான்; அவள் ஒரு குமாரனைப் பெற்று: காயீன் கொலைசெய்த ஆபேலு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லாக, தேவன் எனக்கு வேறொரு புத்திரனைக் கொடுத்தார் என்று சொல்லி, அவனுக்கு சேத் என்று பேரிட்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சேத்துக்கும் ஒரு குமாரன் பிறந்தான்; அவனுக்கு ஏனோஸ் என்று பேரிட்டான்; அப்பொழுது மனுஷ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நாமத்தைத் தொழுதுகொள்ள ஆரம்பி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2026-10-21T01:48:56Z</dcterms:created>
  <dcterms:modified xsi:type="dcterms:W3CDTF">2026-10-21T01:48:56Z</dcterms:modified>
  <dc:title>ஆதியாகமம்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