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presProps" Target="presProps.xml"/>
  <Relationship Id="rId90" Type="http://schemas.openxmlformats.org/officeDocument/2006/relationships/viewProps" Target="viewProps.xml"/>
  <Relationship Id="rId9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ங்கே சூம்பின கையையுடைய மனுஷன் ஒருவன் இருந்தான். அப்பொழுது அவர்மேல் குற்றஞ்சாட்டும்படிக்கு: ஓய்வு நாளில் சொஸ்தமாக்குகிறது நியாயமா? என்று கே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ங்கே சூம்பின கையையுடைய மனுஷன் ஒருவன் இருந்தான். அப்பொழுது அவர்மேல் குற்றஞ்சாட்டும்படிக்கு: ஓய்வு நாளில் சொஸ்தமாக்குகிறது நியாயமா? என்று கே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: உங்களில் எந்த மனுஷனுக்காகிலும் ஒரு ஆடு இருந்து, அது ஓய்வுநாளில் குழியிலே விழுந்தால், அதைப்பிடித்துத் தூக்கிவிடமாட்டான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: உங்களில் எந்த மனுஷனுக்காகிலும் ஒரு ஆடு இருந்து, அது ஓய்வுநாளில் குழியிலே விழுந்தால், அதைப்பிடித்துத் தூக்கிவிடமாட்டான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ட்டைப்பார்க்கிலும் மனுஷனானவன் எவ்வளவோ விசேஷித்திருக்கிறான்! ஆதலால் ஓய்வுநாளிலே நன்மை செய்வது நியாயந்தான் என்று சொன்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ட்டைப்பார்க்கிலும் மனுஷனானவன் எவ்வளவோ விசேஷித்திருக்கிறான்! ஆதலால் ஓய்வுநாளிலே நன்மை செய்வது நியாயந்தான் என்று சொன்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ந்த மனுஷனை நோக்கி: உன் கையை நீட்டு என்றார். அவன் நீட்டினான்; அது மறுகையைப்போல சொஸ்தம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ந்த மனுஷனை நோக்கி: உன் கையை நீட்டு என்றார். அவன் நீட்டினான்; அது மறுகையைப்போல சொஸ்தமா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, பரிசேயர் வெளியேபோய், அவரைக் கொலை செய்யும்படி அவருக்கு விரோதமாய் ஆலோசனைபண்ண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 அதை அறிந்து, அவ்விடம் விட்டு விலகிப்போனார். திரளான ஜனங்கள் அவருக்குப் பின்சென்றார்கள்; அவர்களெல்லாரையும் அவர் சொஸ்தமாக்க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 அதை அறிந்து, அவ்விடம் விட்டு விலகிப்போனார். திரளான ஜனங்கள் அவருக்குப் பின்சென்றார்கள்; அவர்களெல்லாரையும் அவர் சொஸ்தமாக்க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்மைப் பிரசித்தம்பண்ணாதபடி அவர்களுக்குக் கண்டிப்பாய்க் கட்டளையிட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சாயா தீர்க்கதரிசியின் மூலமாய் உரைக்கப்பட்டது நிறைவேறும்படி இப்படி நடந்தது. அவன் உரைத்ததாவத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் தெரிந்துகொண்ட என்னுடைய தாசன், என் ஆத்துமாவுக்குப் பிரியமாயிருக்கிற என்னுடைய நேசன்; என் ஆவியை அவர்மேல் அமரப்பண்ணுவேன், அவர் புறஜாதியாருக்கு நியாயத்தை அறிவி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் தெரிந்துகொண்ட என்னுடைய தாசன், என் ஆத்துமாவுக்குப் பிரியமாயிருக்கிற என்னுடைய நேசன்; என் ஆவியை அவர்மேல் அமரப்பண்ணுவேன், அவர் புறஜாதியாருக்கு நியாயத்தை அறிவி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க்குவாதம் செய்யவுமாட்டார், கூக்குரலிடவுமாட்டார்; அவருடைய சத்தத்தை ஒருவனும் வீதிகளில் கேட்பது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நியாயத்திற்கு ஜெயங்கிடைக்கப்பண்ணுகிறவரைக்கும், நெரிந்தநாணலை முறிக்காமலும், மங்கி எரிகிற திரியை அணைக்காமலும் இருப்ப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நியாயத்திற்கு ஜெயங்கிடைக்கப்பண்ணுகிறவரைக்கும், நெரிந்தநாணலை முறிக்காமலும், மங்கி எரிகிற திரியை அணைக்காமலும் இருப்ப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நாமத்தின்மேல் புறஜாதியார் நம்பிக்கையாயிருப்பார்கள் என்பத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பிசாசு பிடித்த குருடும் ஊமையுமான ஒருவன் அவரிடத்தில் கொண்டுவரப்பட்டான்; குருடும் ஊமையுமானவன் பேசவுங் காணவுந்தக்கதாக அவனைச் சொஸ்தமாக்க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பிசாசு பிடித்த குருடும் ஊமையுமான ஒருவன் அவரிடத்தில் கொண்டுவரப்பட்டான்; குருடும் ஊமையுமானவன் பேசவுங் காணவுந்தக்கதாக அவனைச் சொஸ்தமாக்க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ஜனங்களெல்லாரும் ஆச்சரியப்பட்டு: தாவீதின் குமாரன் இவர்தானோ?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ிசேயர் அதைக்கேட்டு: இவன் பெயல்செபூலினாலே பிசாசுகளைத் துரத்துகிறானேயல்லாமல் மற்றப்படியல்ல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அவர்களுடைய சிந்தனைகளை அறிந்து, அவர்களை நோக்கி: தனக்குத்தானே விரோதமாய்ப் பிரிந்திருக்கிற எந்த ராஜ்யமும் பாழாய்ப்போம்; தனக்குத்தானே விரோதமாய் பிரிந்திருக்கிற எந்த பட்டணமும் எந்த வீடும் நிலைநிற்கமாட்டா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அவர்களுடைய சிந்தனைகளை அறிந்து, அவர்களை நோக்கி: தனக்குத்தானே விரோதமாய்ப் பிரிந்திருக்கிற எந்த ராஜ்யமும் பாழாய்ப்போம்; தனக்குத்தானே விரோதமாய் பிரிந்திருக்கிற எந்த பட்டணமும் எந்த வீடும் நிலைநிற்கமாட்டா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த்தானைச் சாத்தான் துரத்தினால் தனக்கு விரோதமாகத் தானே பிரிவினை செய்கிறதாயிருக்குமே; அப்படிச் செய்தால் அவன் ராஜ்யம் எப்படி நிலைநிற்கும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பெயல்செபூலினாலே பிசாசுகளைத் துரத்தினால், உங்கள் பிள்ளைகள் அவைகளை யாராலே துரத்துகிறார்கள்? ஆகையால், அவர்களே உங்களை நியாயந்தீர்க்கிறவர்களாயிருப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பெயல்செபூலினாலே பிசாசுகளைத் துரத்தினால், உங்கள் பிள்ளைகள் அவைகளை யாராலே துரத்துகிறார்கள்? ஆகையால், அவர்களே உங்களை நியாயந்தீர்க்கிறவர்களாயிருப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தேவனுடைய ஆவியினாலே பிசாசுகளைத் துரத்துகிறபடியால், தேவனுடைய ராஜ்யம் உங்களிடத்தில் வந்திருக்கிறத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தேவனுடைய ஆவியினாலே பிசாசுகளைத் துரத்துகிறபடியால், தேவனுடைய ராஜ்யம் உங்களிடத்தில் வந்திருக்கிறத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ன்றியும் பலவானை முந்திக் கட்டினாலொழியப் பலவானுடைய வீட்டுக்குள் ஒருவன் புகுந்து, அவன் உடைமைகளை எப்படிக் கொள்ளையிடக்கூடும்? கட்டினானேயாகில், அவன் வீட்டைக் கொள்ளையிடல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ன்றியும் பலவானை முந்திக் கட்டினாலொழியப் பலவானுடைய வீட்டுக்குள் ஒருவன் புகுந்து, அவன் உடைமைகளை எப்படிக் கொள்ளையிடக்கூடும்? கட்டினானேயாகில், அவன் வீட்டைக் கொள்ளையிடல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னோடே இராதவன் எனக்கு விரோதியாயிருக்கிறான்; என்னோடே சேர்க்காதவன் சிதறடிக்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தலால், நான் உங்களுக்குச் சொல்லுகிறேன்: எந்தப்பாவமும் எந்தத் தூஷணமும் மன்னிக்கப்படும்; ஆவியானவருக்கு விரோதமான தூஷணமோ மனுஷருக்கு மன்னிக்கப்படுவ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தலால், நான் உங்களுக்குச் சொல்லுகிறேன்: எந்தப்பாவமும் எந்தத் தூஷணமும் மன்னிக்கப்படும்; ஆவியானவருக்கு விரோதமான தூஷணமோ மனுஷருக்கு மன்னிக்கப்படுவ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வனாகிலும் மனுஷகுமரனுக்கு விரோதமான வார்த்தை சொன்னால் அது அவனுக்கு மன்னிக்கப்படும்; எவனாகிலும் பரிசுத்த ஆவிக்கு விரோதமாகப் பேசினால் அது இம்மையிலும் மறுமையிலும் அவனுக்கு மன்னிக்கப்படுவ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வனாகிலும் மனுஷகுமரனுக்கு விரோதமான வார்த்தை சொன்னால் அது அவனுக்கு மன்னிக்கப்படும்; எவனாகிலும் பரிசுத்த ஆவிக்கு விரோதமாகப் பேசினால் அது இம்மையிலும் மறுமையிலும் அவனுக்கு மன்னிக்கப்படுவ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ரம் நல்லதென்றால், அதின் கனியும் நல்லதென்று சொல்லுங்கள்; மரம் கெட்டதென்றால், அதின் கனியும் கெட்டதென்று சொல்லுங்கள்; மரமானது அதின் கனியினால் அறியப்ப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ரம் நல்லதென்றால், அதின் கனியும் நல்லதென்று சொல்லுங்கள்; மரம் கெட்டதென்றால், அதின் கனியும் கெட்டதென்று சொல்லுங்கள்; மரமானது அதின் கனியினால் அறியப்ப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ிரியன் பாம்புக் குட்டிகளே, நீங்கள் பொல்லாதவர்களாயிருக்க, நலமானவைகளை எப்படி பேசுவீர்கள்? இருதயத்தின் நிறைவினால் வாய் பேச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ிரியன் பாம்புக் குட்டிகளே, நீங்கள் பொல்லாதவர்களாயிருக்க, நலமானவைகளை எப்படி பேசுவீர்கள்? இருதயத்தின் நிறைவினால் வாய் பேச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ல்ல மனுஷன் இருதமாகிய நல்ல பொக்கிஷத்திலிருந்து நல்லவைகளை எடுத்துக்காட்டுகிறான், பொல்லாத மனுஷன் பொல்லாத பொக்கிஷத்திலிருந்து பொல்லாதவைகளை எடுத்துக்காட்டுகி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ல்ல மனுஷன் இருதமாகிய நல்ல பொக்கிஷத்திலிருந்து நல்லவைகளை எடுத்துக்காட்டுகிறான், பொல்லாத மனுஷன் பொல்லாத பொக்கிஷத்திலிருந்து பொல்லாதவைகளை எடுத்துக்காட்டுகி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மனுஷர் பேசும் வீணான வார்த்தைகள் யாவையும் குறித்து நியாயதீர்ப்புநாளிலே கணக்கொப்புவிக்கவேண்டும் என்று உங்களுக்குச் சொல்லு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ஏனெனில், உன் வார்த்தைகளினாலே நீதிமான் என்று தீர்க்கப்படுவாய்; அல்லது உன் வார்த்தைகளினாலே குற்றவாளி என்று தீர்கப்படுவாய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ஏனெனில், உன் வார்த்தைகளினாலே நீதிமான் என்று தீர்க்கப்படுவாய்; அல்லது உன் வார்த்தைகளினாலே குற்றவாளி என்று தீர்கப்படுவாய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வேதபாரகரிலும் பரிசேயரிலும் சிலர் அவரை நோக்கி: போதகரே, உம்மால் ஒரு அடையாளத்தைக் காண விரும்புகிறோம்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வேதபாரகரிலும் பரிசேயரிலும் சிலர் அவரை நோக்கி: போதகரே, உம்மால் ஒரு அடையாளத்தைக் காண விரும்புகிறோம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ுக்குப் பிரதியுத்தரமாக: இந்தப் பொல்லாத விபசாரச் சந்ததியார் அடையாளத்தைத் தேடுகிறார்கள்; ஆனாலும் யோனா தீர்க்கத்தரிசியின் அடையாளமேயன்றி வேறே அடையாளம் இவர்களுக்குக் கொடுக்கப்படுவத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ுக்குப் பிரதியுத்தரமாக: இந்தப் பொல்லாத விபசாரச் சந்ததியார் அடையாளத்தைத் தேடுகிறார்கள்; ஆனாலும் யோனா தீர்க்கத்தரிசியின் அடையாளமேயன்றி வேறே அடையாளம் இவர்களுக்குக் கொடுக்கப்படுவத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, இயேசு ஓய்வு நாளில் பயிர்வழியே போனார்; அவருடைய சீஷர்கள் பசியாயிருந்து, கதிர்களைக் கொய்து, தின்னத் தொடங்க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, இயேசு ஓய்வு நாளில் பயிர்வழியே போனார்; அவருடைய சீஷர்கள் பசியாயிருந்து, கதிர்களைக் கொய்து, தின்னத் தொடங்க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யோனா இரவும் பகலும் மூன்றுநாள் ஒரு பெரிய மீனின் வயிற்றில் இருந்தது போல, மனுஷகுமாரனும் இரவும் பகலும் மூன்றுநாள் பூமியின் இருதயத்தில் இருப்ப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யோனா இரவும் பகலும் மூன்றுநாள் ஒரு பெரிய மீனின் வயிற்றில் இருந்தது போல, மனுஷகுமாரனும் இரவும் பகலும் மூன்றுநாள் பூமியின் இருதயத்தில் இருப்ப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ேயர் அதைக்கண்டு, அவரை நோக்கி: இதோ ஒய்வு நாளில் செய்யத்தகாததை உம்முடைய சீஷர்கள் செய்கிறார்களே என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ேயர் அதைக்கண்டு, அவரை நோக்கி: இதோ ஒய்வு நாளில் செய்யத்தகாததை உம்முடைய சீஷர்கள் செய்கிறார்களே என்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யோனாவின் பிரசங்கத்தைக் கேட்டு நினிவே பட்டணத்தார் மனந்திரும்பினார்கள். இதோ, யோனாவிலும் பெரியவர் இங்கே இருக்கிறார். ஆதலால் நியாயத்தீர்ப்புநாளிலே நினிவே பட்டணத்தார் இந்தச் சந்ததியாரோடெழுந்து நின்று இவர்கள்மேல் குற்றஞ்சுமத்துவ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யோனாவின் பிரசங்கத்தைக் கேட்டு நினிவே பட்டணத்தார் மனந்திரும்பினார்கள். இதோ, யோனாவிலும் பெரியவர் இங்கே இருக்கிறார். ஆதலால் நியாயத்தீர்ப்புநாளிலே நினிவே பட்டணத்தார் இந்தச் சந்ததியாரோடெழுந்து நின்று இவர்கள்மேல் குற்றஞ்சுமத்துவ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அவர்: தாவீதும் அவனோடிருந்தவர்களும் பசியாயிருந்தபோது செய்ததை நீங்கள் வாசிக்கவில்லையா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அவர்: தாவீதும் அவனோடிருந்தவர்களும் பசியாயிருந்தபோது செய்ததை நீங்கள் வாசிக்கவில்லையா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ென்தேசத்து ராஜஸ்திரீ பூமியின் எல்லைகளிருந்து சாலொமோனுடைய ஞானத்தைக் கேட்க வந்தாள். இதோ, சாலொமோனிலும் பெரியவர் இங்கே இருக்கிறார். ஆதலால் நியாயத்தீர்ப்புநாளிலே அந்த ராஜஸ்திரீ இந்தச் சந்ததியாரோடெழுந்து நின்று இவர்கள்மேல் குற்றஞ்சுமத்துவா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ென்தேசத்து ராஜஸ்திரீ பூமியின் எல்லைகளிருந்து சாலொமோனுடைய ஞானத்தைக் கேட்க வந்தாள். இதோ, சாலொமோனிலும் பெரியவர் இங்கே இருக்கிறார். ஆதலால் நியாயத்தீர்ப்புநாளிலே அந்த ராஜஸ்திரீ இந்தச் சந்ததியாரோடெழுந்து நின்று இவர்கள்மேல் குற்றஞ்சுமத்துவா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ேவனுடைய வீட்டில் பிரவேசித்து, ஆசாரியர் தவிர வேறொருவரும் புசிக்கத்தகாத தேவசமுகத்து அப்பங்களைத் தானும் தன்னோடிருந்தவர்களும் புசித்தார்களே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ேவனுடைய வீட்டில் பிரவேசித்து, ஆசாரியர் தவிர வேறொருவரும் புசிக்கத்தகாத தேவசமுகத்து அப்பங்களைத் தானும் தன்னோடிருந்தவர்களும் புசித்தார்களே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, ஓய்வு நாட்களில் ஆசாரியர்கள் தேவாலயத்தில் ஓய்ந்திராமல், ஓய்வு நாளை வேலை நாளாக்கினாலும் குற்றமில்லாதிருக்கிறார்கள் என்று நீங்கள் வேதத்திலே வாசிக்கவில்லையா?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, ஓய்வு நாட்களில் ஆசாரியர்கள் தேவாலயத்தில் ஓய்ந்திராமல், ஓய்வு நாளை வேலை நாளாக்கினாலும் குற்றமில்லாதிருக்கிறார்கள் என்று நீங்கள் வேதத்திலே வாசிக்கவில்லையா?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ாலயத்திலும் பெரியவர் இங்கே இருக்கிறார் என்று உங்களுக்குச் சொல்லுகிற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யையல்ல இரக்கத்தையே விரும்புகிறேன் என்பதின் கருத்து இன்னதென்று நீங்கள் அறிந்தீர்களானால், குற்றமில்லாதவர்களை நீங்கள் குற்றப்படுத்தமாட்டீ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யையல்ல இரக்கத்தையே விரும்புகிறேன் என்பதின் கருத்து இன்னதென்று நீங்கள் அறிந்தீர்களானால், குற்றமில்லாதவர்களை நீங்கள் குற்றப்படுத்தமாட்டீ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குமாரன் ஓய்வுநாளுக்கும் ஆண்டவராய் இருக்கிறார்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அவ்விடம் விட்டுப்போய், அவர்களுடைய ஜெப ஆலயத்தில் பிரவேசித்த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சுத்த ஆவி ஒரு மனுஷனை விட்டுப் புறப்படும்போது, வறண்ட இடங்களில் அலைந்து, இளைப்பாறுதல் தேடியும் கண்டடையாமல்: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சுத்த ஆவி ஒரு மனுஷனை விட்டுப் புறப்படும்போது, வறண்ட இடங்களில் அலைந்து, இளைப்பாறுதல் தேடியும் கண்டடையாமல்: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விட்டு வந்த வீட்டுக்குத் திரும்பிப் போவேன் என்று சொல்லி; அங்கே வந்து, அந்த வீடு வெறுமையாகவும், பெருக்கி, ஜோடிக்கப்பட்டதாகவும் இருக்கக்கண்டு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விட்டு வந்த வீட்டுக்குத் திரும்பிப் போவேன் என்று சொல்லி; அங்கே வந்து, அந்த வீடு வெறுமையாகவும், பெருக்கி, ஜோடிக்கப்பட்டதாகவும் இருக்கக்கண்டு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திரும்பிப்போய், தன்னிலும் பொல்லாத வேறு ஏழு ஆவிகளைத் தன்னோடே கூட்டிக்கொண்டுவந்து, உட்புகுந்து அங்கே குடியிருக்கும்; அப்பொழுது, அந்த மனுஷனுடைய முன்னிலைமையிலும் அவன் பின்னிலைமை அதிக கேடுள்ளதாயிருக்கும்; அப்படியே இந்தப் பொல்லாத சந்ததியாருக்கும் சம்பவிக்கும் என்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திரும்பிப்போய், தன்னிலும் பொல்லாத வேறு ஏழு ஆவிகளைத் தன்னோடே கூட்டிக்கொண்டுவந்து, உட்புகுந்து அங்கே குடியிருக்கும்; அப்பொழுது, அந்த மனுஷனுடைய முன்னிலைமையிலும் அவன் பின்னிலைமை அதிக கேடுள்ளதாயிருக்கும்; அப்படியே இந்தப் பொல்லாத சந்ததியாருக்கும் சம்பவிக்கும் என்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திரும்பிப்போய், தன்னிலும் பொல்லாத வேறு ஏழு ஆவிகளைத் தன்னோடே கூட்டிக்கொண்டுவந்து, உட்புகுந்து அங்கே குடியிருக்கும்; அப்பொழுது, அந்த மனுஷனுடைய முன்னிலைமையிலும் அவன் பின்னிலைமை அதிக கேடுள்ளதாயிருக்கும்; அப்படியே இந்தப் பொல்லாத சந்ததியாருக்கும் சம்பவிக்கும் என்ற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ப்படி அவர் ஜனங்களோடே பேசுகையில், அவருடைய தாயாரும் சகோதரரும் அவரிடத்தில் பேசவேண்டுமென்று வெளியே நின்ற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ப்படி அவர் ஜனங்களோடே பேசுகையில், அவருடைய தாயாரும் சகோதரரும் அவரிடத்தில் பேசவேண்டுமென்று வெளியே நின்ற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, ஒருவன் அவரை நோக்கி: உம்முடைய தாயாரும் உம்முடைய சகோதரரும் உம்மோடே பேசவேண்டுமென்று வெளியே நிற்கிறார்கள் என்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, ஒருவன் அவரை நோக்கி: உம்முடைய தாயாரும் உம்முடைய சகோதரரும் உம்மோடே பேசவேண்டுமென்று வெளியே நிற்கிறார்கள்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தம்மிடத்தில் இப்படிச் சொன்னவனுக்கு அவர் பிரதியுத்தரமாக: என் தாயார் யார்? என் சகோதரர் யார்? என்று சொல்லி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ம்முடைய கையைத் தமது சீஷர்களுக்கு நேரே நீட்டி: இதோ, என் தாயும் என் சகோதரரும் இவர்களே!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ரலோகத்திலிருக்கிற என் பிதாவின் சித்தத்தின்படி செய்கிறவன் எவனோ அவனே எனக்குச் சகோதரனும் சகோதரியும் தாயுமாய் இருக்கிறா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5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খানে একজন লোক ছিল, যার একটা হাত শুকিয়ে পঙ্গু হয়ে গিয়েছিল৷ যীশুকে দোষী করবার উদ্দেশ্য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তাঁকে জিজ্ঞেস করল, ‘মোশির বিধি-ব্যবস্থা অনুসারে বিশ্রামবারে কি রোগীকে সুস্থ করা উচিত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তিনি তাদের বললেন, ‘ধর তোমাদের মধ্যে কারও একটা ভেড়া আছে, সেই ভেড়াটা যদি বিশ্রামব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র্তে পড়ে যায়, তবে তুমি কি তাকে ধরে তুলবে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র ভেড়ার চেয়ে মানুষের মূল্য অনেক বেশী৷ তাই মোশির বিধি-ব্যবস্থা অনুসারে বিশ্রামবারে ভাল কাজ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্যায়সঙ্গত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পর যীশু সেই লোকটিকে বললেন, ‘তোমার হাতটা বাড়িয়ে দাও৷’ সে তার হাতটা বাড়িয়ে দিলে পর সেটা ভ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অন্য হাতটার মতো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ফরীশীরা বাইরে গিয়ে যীশুকে মেরে ফেলার জন্য চক্রান্ত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যীশু সে কথা জানতে পেরে সেখান থেকে চলে গেলেন৷ অনেক লোক তাঁর পিছনে পিছনে চলতে লাগল৷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যাঁরা রোগী ছিল, তিনি তাদের সকলকে সুস্থ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তাঁর এই কাজের কথা সকলকে বলে বেড়াতে তিনি তাদের দৃঢ়ভাবে নিষেধ কর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র এইভাবে তাঁর বিষয়ে ভাববাদী যিশাইয়র মাধ্যমে বলা ঈশ্বরের বাণী পূর্ণ হ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‘এই আমার দাস, এঁকে আমি মনোনীত করেছি৷ আমার অতি প্রিয় জন, যার উপর আমি সন্তুষ্ট৷ আমি তাঁর উ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আত্মার প্রভাব রাখব, তাতে তিনি অইহুদীদের কাছে ন্যায়নীতির বাণী প্রচার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িনি কলহ বিবাদ করবেন না, লোকেরা পথে ঘাটে তাঁর গলার স্বর শুন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মচকানো বেতগাছ তিনি ভাঙ্গবেন না, মিট্-মিট্ করে জ্বলতে থাকা পলতেকে তিনি নিভিয়ে দেবেন না (যতদিন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্যায়নীতিকে জযী করেন ততদিন)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র্বজাতির লোক তাঁর ওপর প্রত্যাশা রাখবে৷যিশাইয় 42:1-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সেই সময় লোকেরা ভূতে পাওয়া একজন লোককে যীশুর কাছে নিয়ে এল৷ লোকটা অন্ধ ও বোবা ছিল৷ যীশু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স্থ করলেন: তাতে সে দেখতে পেল ও কথা বলতে পা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ই দেখে লোকেরা বিস্মিত হয়ে বলল, ‘ইনিই কি দায়ূদের সন্তা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ফরীশীরা একথা শুনে বললেন, ‘এ তো ভূতদের শাসনকর্তা বেল্সবূলেরশক্তিতে ভূতদের তাড়া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ীশু ফরীশীদের মনের কথা বুঝতে পেরে তাদের বললেন, ‘বিবাদে বিভক্ত য়ে কোন রাজ্যইধ্বংস হয়ে যায়৷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 বা পরিবার নিজেদের মধ্যে বিবাদে বিভক্ত তা টিকে থাক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শয়তান যদি ভূতকে তাড়ায় তবে সে নিজেইনিজের বিরুদ্ধে ভাগ হয়ে গেলে তার রাজ্য কি করে টিকে থাক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মি যদি বেল্সবুলের শক্তিতে ভূত তাড়াই, তবে তোমাদের লোকেরা কার শক্তিতে তাদের তাড়ায়? সুতরা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নিজেদের অনুগামীরাইপ্রমাণ করবে য়ে তোমরা ভুল বল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কিন্তু আমি যদি ঈশ্বরের আত্মার শক্তিতে ভূতদের তাড়াই, তবে ঈশ্বরের রাজ্য তো তোমাদের কাছে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‘আবার বলছি, কোন শক্তিমান লোককে আগে না বেঁধে কেউ কি তার বাড়িতে ঢুকে তার সবকিছু লুট করতে পা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বাঁধবার পর তবেই তো তার বাড়ির সবকিছু লুট করতে পা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‘য়ে আমার পক্ষ নয়, সে আমার বিপক্ষে, য়ে আমার সঙ্গে কুড়ায় না, সে তা ছড়াচ্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ই আমি তোমাদের বলছি, মানুষের সব পাপ এবং ঈশ্বর নিন্দার ক্ষমা হবে, কিন্তু পবিত্র আত্মা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অসম্মানজনক কথা-বার্তার ক্ষমা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মানবপুত্রের বিরুদ্ধে কেউ যদি কোন কথা বলে, তাকে ক্ষমা করা হবে, কিন্তু পবিত্র আত্মার বিরুদ্ধ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 তার ক্ষমা নেই , এযুগে বা আগামী যুগে কখনই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‘ভাল ফল পেতে হলে ভাল গাছ থাকা দরকার, কিন্তু খারাপ গাছ থাকলে তোমরা খারাপ ফলই পাবে, কারণ ফল দেখ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 চেনা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োমরা কালসাপ! তোমাদের মতো দুষ্ট লোকেরা কি করে ভাল কথা বলতে পারে? মানুষের অন্তরে যা আছে, মু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তো সে কথাইবের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ভাল লোক তার অন্তরে ভাল কথাইসঞ্চিত রাখে, আর ভাল কথাই বলে; কিন্তু যার অন্তরে মন্দ বিষয় থাকে,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মুখ দিয়ে মন্দ কথাইব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আমি তোমাদের বলছি, লোকে যত বেহিসেবী কথা বলে, বিচারের দিনে তার প্রতিটি কথার হিসাব তাদের দিত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োমাদের কথার সুত্র ধরেই তোমাদের নির্দোষ বলা হবে, অথবা তোমাদের কথার ওপর ভিত্তি করেইতোমাদের দোষ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ব্যস্ত করা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এরপর কয়েকজন ফরীশী ও ব্যবস্থার শিক্ষক যীশুর কাছে এসে বললেন, ‘হে গুরু, আমরা আপনার কাছ থেক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হ্ন বা অলৌকিক কাজ দেখতে চা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যীশু তাদের বললেন, ‘এ যুগের দুষ্ট ও পাপী লোকেরা চিহ্নের খোঁজ করে; কিন্তু ভাববাদী য়োনার চিহ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ড়া আর কোন চিহ্নইতাদের দেখান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সময় একদিন যীশু এক বিশ্রামবারে শস্য ক্ষেতের মধ্য দিয়ে যাচ্ছিলেন৷ শিষ্যদের খিদে পাওয়ায়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মের শীষ ছিঁড়ে ছিঁড়ে খে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য়োনা য়েমন সেইবিরাট মাছের পেটে তিন দিন তিন রাত ছিলেন, তেমন মানবপুত্র তিন দিন তিন রাত পৃথিব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তঃস্থলে কাটা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ফরীশীরা তা দেখে যীশুকে বললেন, ‘দেখ! বিশ্রামবারে যা করা নিয়ম বিরুদ্ধ, তোমার শিষ্যরা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বিচারের দিনে নীনবীয় লোকেরা এই কালের লোকদের বিরুদ্ধে উঠে দাঁড়িয়ে তাদের দোষী করবে, কারণ নীনব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য়োনার প্রচারের ফলে তাদের মন ফেরাল৷ আর দেখ, য়োনার চেয়ে এখানে আরও একজন মহান আ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যীশু তাঁদের বললেন, ‘দায়ূদ ও তাঁর সঙ্গীদের যখন খিদে পেয়েছিল তখন তিনি কি করেছিলেন তা কি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 ন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বিচারের দিনে দক্ষিণ দেশের রাণী উঠে এইযুগের লোকদের দোষী করবে, কারণ রাজা শলোমনের জ্ঞানে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নবার জন্য তিনি পৃথিবীর প্রান্ত থেকে এসেছিলেন, আর দেখ শলোমনের চেয়ে মহান একজন এখানে আ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িনি তো ঈশ্বরের মন্দিরে ঢুকে সেই পবিত্র রুটি খেয়েছিলেন৷ দায়ূদ ও তাঁর সঙ্গীদের অবশ্যই তা খা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্যায়সঙ্গত ছিল না, কেবল যাজকরাই তা খেতে পা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ছাড়া তোমরা কি মোশির বিধি-ব্যবস্থা পড়নি য়ে বিশ্রামবারে মন্দিরের মধ্যে য়ে যাজকরা কাজ কর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াও বিশ্রামবারের বিধি-ব্যবস্থা লঙঘন করেন; আর তার জন্য তাদের কোন দোষ হয়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আমি তোমাদের বলছি, মন্দির থেকেও মহান কিছু এখানে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‘বলিদান ও নৈবেদ্য থেকে আমি দয়াইচাই৷’শাস্ত্রের এইবাণীর অর্থ কি তা যদি তোমরা জানতে, তবে যাঁরা দোষ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য় তাদের তোমরা দোষী করত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‘কারণ মানবপুত্র বিশ্রামবারেরও প্রভু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রপর যীশু সেখান থেকে তাদের সমাজ-গৃহ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‘যখন কোন দুষ্ট আত্মা কোন মানুষের মধ্য থেকে বের হয়ে যায়, তখন সে জলবিহীন শুকনো অঞ্চলে বিশ্র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ার জন্য ঘোরাঘুরি করতে থাকে কিন্তু তা পায়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তারপর সে বলে, ‘আমি য়ে ঘর ছেড়ে বেরিয়ে এসেছি, সেখানে ফিরে যাব৷’ আর ফিরে এসে দেখে সেই ঘর খা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 আছে; পরিষ্কার ও সাজানো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পরে সে গিয়ে তার থেকে আরো খারাপ অন্য সাতটা দুষ্ট আত্মাকে সঙ্গে করে নিয়ে আসে৷ তারপর তারা সক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গিয়ে বাস করতে থাকে, তাতে সেই লোকটার প্রথম অবস্থা থেকে শেষ অবস্থা আরো খারাপ হয়ে ওঠে৷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গের মন্দ লোকদের অবস্থাও সেরকম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যীশু যখন সমবেত লোকদের সঙ্গে কথা বলছিলেন, তখন তাঁর মা ও ভাইরা এসে তাঁর সঙ্গে কথা বলার ইচ্ছ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ইরে দাঁড়িয়ে অপেক্ষা কর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সেই সময় একজন লোক তাঁকে বলল, ‘দেখুন, আপনার মা ও ভাইরা বাইরে দাঁড়িয়ে আছেন, তাঁরা আপন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তে চা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যীশু তখন তাকে বললেন, ‘কে আমার মা? কারাই বা আমার ভাই 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এরপর তিনি তাঁর অনুগামীদের দেখিয়ে বললেন, ‘দেখ! এরাই আমার মা, আমার ভা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হ্যাঁ, য়ে কেউ আমার স্বর্গের পিতার ইচ্ছা পালন করে, সেই আমার মা, ভাই ও বো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2026-10-20T03:01:25Z</dcterms:created>
  <dcterms:modified xsi:type="dcterms:W3CDTF">2026-10-20T03:01:25Z</dcterms:modified>
  <dc:title>মথি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