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harge you therefore before God, and the Lord Jesus Christ, who shall judge the quick and the dead at his appearing and his kingdom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harge you therefore before God, and the Lord Jesus Christ, who shall judge the quick and the dead at his appearing and his kingdom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ach the word; be instant in season, out of season; reprove, rebuke, exhort with all longsuffering and doctri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ach the word; be instant in season, out of season; reprove, rebuke, exhort with all longsuffering and doctrin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time will come when they will not endure sound doctrine; but after their own lusts shall they heap to themselves teachers, having itching ears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hall turn away their ears from the truth, and shall be turned unto fabl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hall turn away their ears from the truth, and shall be turned unto fabl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watch you in all things, endure afflictions, do the work of an evangelist, make full proof of your ministr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watch you in all things, endure afflictions, do the work of an evangelist, make full proof of your ministr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 am now ready to be offered, and the time of my departure is at ha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have fought a good fight, I have finished my course, I have kept the faith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have fought a good fight, I have finished my course, I have kept the faith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have fought a good fight, I have finished my course, I have kept the faith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nceforth there is laid up for me a crown of righteousness, which the Lord, the righteous judge, shall give me at that day: and not to me only, but unto all them also that love his appearing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your diligence to come shortly unto me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your diligence to come shortly unto me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your diligence to come shortly unto me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Demas has forsaken me, having loved this present world, and is departed unto Thessalonica; Crescens to Galatia, Titus unto Dalmatia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Demas has forsaken me, having loved this present world, and is departed unto Thessalonica; Crescens to Galatia, Titus unto Dalmatia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nly Luke is with me. Take Mark, and bring him with you: for he is profitable to me for the ministr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ychicus have I sent to Ephesu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ychicus have I sent to Ephesu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oat that I left at Troas with Carpus, when you come, bring with you, and the books, but especially the parchment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oat that I left at Troas with Carpus, when you come, bring with you, and the books, but especially the parchment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exander the coppersmith did me much evil: the Lord reward him according to his work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exander the coppersmith did me much evil: the Lord reward him according to his works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f whom be you ware also; for he has greatly withstood our word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f whom be you ware also; for he has greatly withstood our word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t my first answer no man stood with me, but all men forsook me: I pray God that it may not be laid to their charg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t my first answer no man stood with me, but all men forsook me: I pray God that it may not be laid to their charg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twithstanding the Lord stood with me, and strengthened me; that by me the preaching might be fully known, and that all the Gentiles might hear: and I was delivered out of the mouth of the lio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twithstanding the Lord stood with me, and strengthened me; that by me the preaching might be fully known, and that all the Gentiles might hear: and I was delivered out of the mouth of the lio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Lord shall deliver me from every evil work, and will preserve me unto his heavenly kingdom: to whom be glory for ever and ever. Am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alute Prisca and Aquila, and the household of Onesiphoru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alute Prisca and Aquila, and the household of Onesiphoru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Erastus abode at Corinth: but Trophimus have I left at Miletum sick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Do your diligence to come before winter. Eubulus greets you, and Pudens, and Linus, and Claudia, and all the brethre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Do your diligence to come before winter. Eubulus greets you, and Pudens, and Linus, and Claudia, and all the brethren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Jesus Christ be with your spirit. Grace be with you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யம் வாய்த்தாலும் வாய்க்காவிட்டாலும் ஜாக்கிரதையாய்த் திருவசனத்தைப் பிரசங்கம்பண்ணு; எல்லா நீட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ந்தத்தோடும் உபதேசத்தோடும் கண்டனம் பண்ணி, கடிந்துகொண்டு,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, அவர்கள் ஆரோக்கியமான உபதேசத்தைப் பொறுக்கமனதில்லாமல், செவித்தினவுள்ளவர்களாகி, தங்கள் சு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களுக்கேற்ற போதகர்களைத் தங்களுக்குத் திரளாகச் சேர்த்த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ியத்துக்குச் செவியை விலக்கி, கட்டுக்கதைகளுக்குச் சாய்ந்துபோகுங்காலம்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ோ எல்லாவற்றிலும் மனத்தெளிவுள்ளவனாயிரு, தீங்கநுபவி, சுவிசேஷகனுடைய வேலையைச் செய், உன் ஊழி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ான் இப்பொழுதே பானபலியாக வார்க்கப்பட்டுப்போகிறேன்; நான் தேகத்தை விட்டுப் பிரியும்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ல்ல போராட்டத்தைப் போராடினேன், ஓட்டத்தை முடித்தேன், விசுவாசத்தைக் காத்து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முதல் நீதியின் கிரீடம் எனக்காக வைக்கப்பட்டிருக்கிறது, நீதியுள்ள நியாயாதிபதியாகிய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ாளிலே அதை எனக்குத் தந்தருளுவார்; எனக்கு மாத்திரமல்ல, அவர் பிரசன்னமாகுதலை விரும்பும் யா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த் தந்தரு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ீக்கிரமாய் என்னிடத்தில் வரும்படி ஜாக்கிரதைப்ப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மா இப்பிரபஞ்சத்தின்மேல் ஆசைவைத்து, என்னைவிட்டுப்பிரிந்து, தெசலோனி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த்துக்குப் போய்விட்டான்; கிரெஸ்கே கலாத்தியா நாட்டிற்கும், தீத்து தல்மாத்தியா நாட்ட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ூக்கா மாத்திரம் என்னோடே இருக்கிறான். மாற்குவை உன்னோடே கூட்டிக்கொண்டுவா; ஊழியத்தில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ப் பிரயோஜனம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கிக்குவை நான் எபேசுவுக்கு அனுப்ப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ரோவா பட்டணத்திலிருக்கிற கார்ப்பு என்பவன் வசத்தில் நான் வைத்துவந்த மேலங்கி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ஸ்தகங்களையும், விசேஷமாய்த் தோற்சுருள்களையும், நீ வருகிறபோது எடுத்துக்கொண்டு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ானாகிய அலெக்சந்தர் எனக்கு வெகு தீமைசெய்தான்; அவனுடைய செய்கைக்குத்தக்கதாக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ப் பதிலளி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அவனைக்குறித்து எச்சரிக்கையாயிரு; அவன் நம்முடைய வார்த்தைகளுக்கு மிகவும் எதி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ுதல்விசை உத்தரவுசொல்ல நிற்கையில் ஒருவனும் என்னோடேகூட இருக்கவில்லை,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கைவிட்டார்கள்; அந்தக் குற்றம் அவர்கள்மேல் சுமரா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ோ எனக்குத் துணையாக நின்று என்னாலே பிரசங்கம் நிறைவேறுகிறதற்காகவும், புறஜாதி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ிறதற்காகவும், என்னைப் பலப்படுத்தினார்; சிங்கத்தின் வாயிலிருந்தும் நான் இரட்சிக்க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ப்பாற்றுவார்; அவருக்குச் சதாகாலங்களிலும் மகிமை உண்டாவ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ிஸ்காளுக்கும் ஆக்கில்லாவுக்கும், ஒநேசிப்போருவின் வீட்டாருக்கும் என் வாழ்த்துதலைச்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ஸ்து கொரிந்துபட்டணத்தில் இருந்துவிட்டான்; துரோப்பீமுவை மிலேத்துவில் வியாதிப்பட்டவ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ு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ரிகாலத்துக்குமுன் நீ வந்து சேரும்படி ஜாக்கிரதைப்ப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ஐபூலுவும், புதேஞ்சும், லீனுவும், கலவுதியாளும், மற்றெல்லாச் சகோதாரும் உனக்கு வாழ்த்த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இயேசுகிறிஸ்து உன் ஆவியுடனேகூட இருப்பாராக. கிருபை உங்களோடி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2026-10-31T03:30:29Z</dcterms:created>
  <dcterms:modified xsi:type="dcterms:W3CDTF">2026-10-31T03:30:29Z</dcterms:modified>
  <dc:title>2 தீமோத்தேயு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