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ங்கள் கேள்வி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உங்களுக்காக வைத்திருக்கிற நம்பிக்கையினிமித்த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கர்த்தராகிய இயேசுகிறிஸ்துவின் பிதாவாகிய தேவனுக்கு ஸ்தோத்திரஞ்செலுத்தி, எப்பொழுதும் உங்களுக்காக வேண்டுதல் செய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நம்பிக்கையைக்குறித்து, நீங்கள் முன்னமே சத்தியவசனமாகிய சுவிசேஷத்தினாலே கேள்விப்பட்டீர்கள்; அந்தச் சுவிசேஷம் உலகமெங்கும் பரம்பிப் பலன்தருகிறதுபோல, உங்களிடத்திலும் வந்து, நீங்கள் அதைக் கேட்டு, தேவகிருபையைச் சத்தியத்தின்படி அறிந்துகொண்ட நாள்முதல், அது உங்களுக்குள்ளும் பலன்தருகிறதாயிருக்கிற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ங்களுக்குப் பிரியமான உடன்வேலையாளும், உங்களுக்காகக் கிறிஸ்துவின் உண்மையான ஊழியக்காரனுமாயிருக்கிற எப்பாப்பிராவினிடத்தில் நீங்கள் கற்றறிந்திருக்கிறீர்கள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லோசெ பட்டணத்தில் கிறிஸ்துவுக்குள் பரிசுத்தவான்களும் விசுவாசிகளுமாயிருக்கிற சகோதரர்களுக்கு எழுதுகிறதாவது: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க்குள்ளான உங்கள் அன்பையும் அவனே எங்களுக்குத் தெரியப்படுத்த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விக்குள்ளான உங்கள் அன்பையும் அவனே எங்களுக்குத் தெரியப்படுத்த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ினிமித்தம், நாங்கள் அதைக்கேட்ட நாள்முதல் உங்களுக்காக இடைவிடாமல் ஜெபம்பண்ணுகிறோம்; நீங்கள் எல்லா ஞானத்தோடும், ஆவிக்குரிய விவேகத்தோடும் அவருடைய சித்தத்தை அறிகிற அறிவினாலே நிரப்பப்படவ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வித நற்கிரியைகளுமாகிய கனிகளைத் தந்து, தேவனை அறிகிற அறிவில் விருத்தியடைந்து, கர்த்தருக்குப் பிரியமுண்டாக அவருக்குப் பாத்திரராய் நடந்துகொள்ள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ோஷத்தோடே கூடிய எல்லாப்பொறுமையும் நீடியசாந்தமும் உண்டாவதற்கு, மகிமையான அவருடைய வல்லமையின்படி, எல்லா வல்லமையாலும் பலப்படுத்தப்படவும், உங்களுக்காக வேண்டுதல்செய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ளியிலுள்ள பரிசுத்தவான்களுடைய சுதந்தரத்தில் பங்கடைவதற்கு, நம்மைத் தகுதியுள்ளவர்களாக்கினவர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ின் அதிகாரத்தினின்று நம்மை விடுதலையாக்கி, தமது அன்பின் குமாரனுடைய ராஜ்யத்திற்கு உட்படுத்தினவருமாயிருக்கிற பிதாவை ஸ்தோத்திரிக்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[குமாரனாகிய] அவருக்குள், அவருடைய இரத்தத்தினாலே, பாவமன்னிப்பாகிய மீட்பு நமக்கு உண்ட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தரிசனமான தேவனுடைய தற்சுரூபமும், சர்வ சிருஷ்டிக்கும் முந்தின பேறுமான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னென்றால் அவருக்குள் சகலமும் சிருஷ்டிக்கப்பட்டது; பரலோகத்திலுள்ளவைகளும் பூலோகத்திலுள்ளவைகளுமாகிய காணப்படுகிறவைகளும் காணப்படாதவைகளுமான சகல வஸ்துக்களும், சிங்காசனங்களானாலும், கர்த்தத்துவங்களானாலும், துரைத்தனங்களானாலும், அதிகாரங்களானாலும், சகலமும் அவரைக்கொண்டும் அவருக்கென்றும் சிருஷ்டி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எல்லாவற்றிற்கும் முந்தினவர், எல்லாம் அவருக்குள் நிலைநிற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ே சபையாகிய சரீரத்துக்குத் தலையானவர்; எல்லாவற்றிலும் முதல்வராயிருக்கும்படி, அவரே ஆதியும் மரித்தோரிலிருந்து எழுந்த முதற்பேறுமான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 பரிபூரணமும் அவருக்குள்ளே வாசமாயிருக்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சிலுவையில் சிந்தின இரத்தத்தினாலே சமாதானத்தை உண்டாக்கி, பூலோகத்திலுள்ளவைகள் பரலோகத்திலுள்ளவைகள் யாவையும் அவர் மூலமாய்த் தமக்கு ஒப்புரவாக்கிக்கொள்ளவும் அவருக்குப் பிரியமா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ன்னே அந்நியராயும் துர்க்கிரியைகளினால் மனதிலே சத்துருக்களாயுமிருந்த உங்களையும் பரிசுத்தராகவும் குற்றமற்றவர்களாகவும் கண்டிக்கப்படாதவர்களாகவும் தமக்கு முன் நிறுத்தும்படியாக அவருடைய மாம்ச சரீரத்தில் அடைந்த மரணத்தினாலே இப்பொழுது ஒப்புரவாக்க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கேட்ட சுவிசேஷத்தினால் உண்டாகும் நம்பிக்கையைவிட்டு அசையாமல், ஸ்திரமாயும் உறுதியாயும் விசுவாசத்திலே நிலைத்திருப்பீர்களானால் அப்படி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ுவிசேஷம் வானத்தின் கீழிருக்கிற சகல சிருஷ்டிகளுக்கும் பிரசங்கிக்கப்பட்டுவருகிறது; அதற்கென்றே பவுலாகிய நான் ஊழியக்காரனா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ப்பொழுது நான் உங்கள் நிமித்தம் அநுபவிக்கிற பாடுகளில் சந்தோஷமடைந்து, கிறிஸ்துவினுடைய உபத்திரவங்களில் குறைவானதை அவருடைய சரீரமாகிய சபைக்காக, என் மாம்சத்தில் நிறைவேற்ற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ங்களுக்கும் தலைமுறை தலைமுறைகளுக்கும் மறைவாயிருந்து, இப்பொழுது அவருடைய பரிசுத்தவான்களுக்கு வெளியாக்கப்பட்ட இரகசியமாகிய தேவவசனத்தைப் பூரணமாய்த் தெரியப்படுத்துகிறதற்க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பொருட்டு தேவனால் எனக்கு அளிக்கப்பட்ட உத்தியோகத்தின்படியே நான் அந்தச் சபைக்கு ஊழியக்காரனா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ுறஜாதிகளுக்குள்ளே விளங்கிய இந்த இரகசியத்திலுள்ள மகிமையின் ஐசுவரியம் இன்னதென்று, தேவன் தம்முடைய பரிசுத்தவான்களுக்குத் தெரியப்படுத்தச் சித்தமானார்; கிறிஸ்துவானவர் மகிமையின் நம்பிக்கையாக உங்களுக்குள் இருப்பதே அந்த இரகசிய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ையும் கிறிஸ்து இயேசுவுக்குள் தேறினவனாக நிறுத்தும்படிக்கு, அவரையே நாங்கள் அறிவித்து, எந்த மனுஷனுக்கும் புத்திசொல்லி, எந்த மனுஷனுக்கும் எல்லா ஞானத்தோடும் உபதேசம்பண்ணு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ாக நான் எனக்குள்ளே வல்லமையாய்க் கிரியை நடப்பிக்கிற அவருடைய பலத்தின்படி போராடிப் பிரயாசப்ப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ുവിശേഷത്തിന്റെ സത്യവചനത്തിൽ നിങ്ങൾ മുമ്പു കേട്ടതായി സ്വർഗ്ഗത്തിൽ നിങ്ങൾക്കു സംഗ്രഹിച്ച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്യാശനിമിത്ത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ക്രിസ്തുയേശുവിൽ നിങ്ങളുടെ വിശ്വാസത്തെയും സകലവിശുദ്ധന്മാരോടും നിങ്ങൾക്കുള്ള സ്നേഹത്തെയും 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കേട്ടിട്ടു നിങ്ങൾക്കു വേണ്ടി പ്രാർത്ഥിക്കയിൽ എപ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മ്മുടെ കർത്താവായ യേശുക്രിസ്തുവിന്റെ പിതാവായ ദൈവത്തിന്നു സ്തോ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 സുവിശേഷം സർവ്വലോകത്തിലും എന്നപോലെ നിങ്ങുടെ അടുക്കലും എത്തി; നിങ്ങൾ ദൈവകൃപയെ യഥാർത്ഥ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റിഞ്ഞ നാൾമുതൽ നിങ്ങളുടെ ഇടയിൽ എന്നപോലെ സർവ്വലോകത്തിലും ഫലം കായിച്ചും വർദ്ധിച്ചും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ങ്ങനെ നിങ്ങൾ ഞങ്ങളുടെ പ്രിയ സഹഭൃത്യനായ എപ്പഫ്രാസിനോടു പഠിച്ചിട്ടുണ്ട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േഷ്ടത്താൽ ക്രിസ്തുയേശുവിന്റെ അപ്പൊസ്തലനായ പൌലോസും സഹോദരനായ തിമൊഥെയോസും കൊലൊസ്സ്യയ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്മാരും ക്രിസ്തുവിൽ വിശ്വസ്ത സഹോദരന്മാരുമായവർക്കു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മ്മുടെ പിതാവായ ദൈവത്തിങ്കൽ നിന്നു നിങ്ങൾക്കു കൃപയും 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നിങ്ങൾക്കു വേണ്ടി ക്രിസ്തുവിന്റെ വിശ്വസ്ത ശുശ്രൂഷകനും നിങ്ങൾക്കു ആത്മാവിനാലുള്ള സ്നേ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ോടു അറിയിച്ച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ഞങ്ങൾ അതു കേട്ട നാൾ മുതൽ നിങ്ങൾക്കു വേണ്ടി ഇടവിടാതെ പ്രാർത്ഥ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ൾ പൂർണ്ണപ്രസാദത്തിന്നായി കർത്താവിന്നു യോഗ്യമാകുംവണ്ണം നടന്നു, ആത്മികമായ സകല ജ്ഞാന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വേകത്തിലും അവന്റെ ഇഷ്ടത്തിന്റെ പരിജ്ഞാനംകൊണ്ടു നിറഞ്ഞുവരേണം എന്നും സകല സൽപ്രവൃത്തിയിലും ഫ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യിച്ചു ദൈവത്തെക്കുറിച്ചുള്ള പരിജ്ഞാനത്തിൽ വളരേണമ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കല സഹിഷ്ണതെക്കും ദീർഘക്ഷമെക്കുമായി അവന്റെ മഹത്വത്തിന്റെ വല്ലഭത്വത്തിന്നു ഒത്ത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ണ്ണശക്തിയോടെ ബലപ്പെടേണമെ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ിശുദ്ധന്മാർക്കു വെളിച്ചത്തിലുള്ള അവകാശത്തിന്നായി നമ്മെ പ്രാപ്തന്മാര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മ്മെ ഇരുട്ടിന്റെ അധികാരത്തിൽ നിന്നു വിടുവിച്ചു തന്റെ സ്നേഹസ്വരൂപനായ പുത്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്യത്തിലാക്കിവെക്കുകയും ചെയ്ത പിതാവിന്നു സന്തോഷത്തോടെ സ്തോത്രം ചെയ്യുന്നവരാകേണം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ിൽ നമുക്കു പാപമോചനമെന്ന വീണ്ടെടുപ്പു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ദൃശ്യനായ ദൈവത്തിന്റെ പ്രതിമയും സർവ്വസൃഷ്ടിക്കും ആദ്യജാത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്വർഗ്ഗത്തിലുള്ളതും ഭൂമിയിലുള്ളതും ദൃശ്യമായതും അദൃശ്യമായതും സിംഹാസനങ്ങൾ ആകട്ടെ കർത്തൃത്വ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ട്ടെ വാഴ്ചകൾ ആകട്ടെ അധികാരങ്ങൾആകട്ടെ സകലവും അവൻ മുഖാന്തരം സൃഷ്ടിക്കപ്പെട്ടു; അവൻ മുഖന്ത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ായിട്ടും സകലവും സൃഷ്ടിക്ക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സർവ്വത്തിന്നും മുമ്പെയുള്ളവൻ; അവൻ സകലത്തിന്നും ആധാര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സഭ എന്ന ശരീരത്തിന്റെ തലയും ആകുന്നു; സകലത്തിലും താൻ മുമ്പനാകേണ്ടതിന്നു അവൻ ആരംഭ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ച്ചവരുടെ ഇടയിൽ നിന്നു ആദ്യനായി എഴുന്നേറ്റവന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നിൽ സർവ്വസമ്പൂർണ്ണതയും വസ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ക്രൂശിൽ ചൊരിഞ്ഞ രക്തം കൊണ്ടു അവൻ മുഖാന്തരം സമാധാനം ഉണ്ടാക്കി, ഭൂമിയിലുള്ളത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ലുള്ളതോ സകലത്തെയും അവനെക്കൊണ്ടു തന്നോടു നിരപ്പിപ്പാനും പിതാവിന്നു പ്രസാദം തോ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ുമ്പെ ദുഷ്‌പ്രവൃത്തികളാൽ മനസ്സുകൊണ്ടു അകന്നവരും ശത്രുക്കളുമായിരുന്ന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്റെ മുമ്പിൽ വിശുദ്ധരും നിഷ്കളങ്കരും കുറ്റമില്ലാത്തവരുമായി നിറുത്തേണ്ടതിന്നു അവൻ ഇപ്പോൾ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ഡശരീരത്തിൽ തന്റെ മരണത്താൽ നിര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ാശത്തിൻ കീഴെ സകല സൃഷ്ടികളുടെയും ഇടയിൽ ഘോഷിച്ചും പൌലോസ് എന്ന ഞാൻ ശുശ്രൂഷകനായിത്തീർന്ന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ുമിരിക്കുന്ന സുവിശേഷത്തിന്റെ പ്രത്യാശയിൽനിന്നു നിങ്ങൾ ഇളകാതെ അടിസ്ഥാനപ്പെട്ട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രതയുള്ളവരുമായി വിശ്വാസത്തിൽ നിലനിന്നുകൊണ്ടാൽ അങ്ങനെ അവന്റെ മുമ്പിൽ നില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പ്പോൾ ഞാൻ നിങ്ങൾക്കു വേണ്ടിയുള്ള കഷ്ടാനുഭവങ്ങളിൽ സന്തോഷിച്ചു ക്രിസ്തുവിന്റെ കഷ്ട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വായുള്ളതു എന്റെ ജഡത്തിൽ സഭയായ അവന്റെ ശരീരത്തിന്നുവേണ്ടി പൂര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ിങ്ങൾക്കു വേണ്ടി ദൈവം എനിക്കു നല്കിയിരിക്കുന്ന ഉദ്യോഗപ്രകാരം ദൈവവചനഘോഷണം നിവർത്ത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സഭയുടെ ശുശ്രൂഷകന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ു പൂർവ്വകാലങ്ങൾക്കും തലമുറകൾക്കും മറഞ്ഞുകിടന്ന മർമ്മം എങ്കിലും ഇപ്പോൾ അവന്റെ വിശുദ്ധന്മാ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രോടു ജാതികളുടെ ഇടയിൽ ഈ മർമ്മത്തിന്റെ മഹിമാധനം എന്തെന്നു അറിയിപ്പാൻ ദൈവത്തിന്നു ഇഷ്ടമായി;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ർമ്മം മഹത്വത്തിന്റെ പ്രത്യാശയായ ക്രിസ്തു നിങ്ങളിൽ ഇരിക്കുന്നു എന്ന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നെ ഞങ്ങൾ അറിയിക്കുന്നതിൽ ഏതു മനുഷ്യനെയും ക്രിസ്തുവിൽ തികഞ്ഞവനായി നിറുത്തേണ്ടതിന്നു ഏ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ുഷ്യനെയും പ്രബോധിപ്പിക്കയും ഏതു മനുഷ്യനോടും സകല ജ്ഞാനത്തോടും കൂടെ ഉപദേശ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നായി ഞാൻ എന്നിൽ ബലത്തോടെ വ്യാപരിക്കുന്ന അവന്റെ വ്യാപാരശക്തിക്കു ഒത്തവണ്ണം പോരാടി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ദ്ധ്വ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ൊസ്സ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2026-10-21T09:34:30Z</dcterms:created>
  <dcterms:modified xsi:type="dcterms:W3CDTF">2026-10-21T09:34:30Z</dcterms:modified>
  <dc:title>കൊലൊസ്സ്യർ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