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 கர்த்தராகிய ஆண்டவரே, இதோ, நான் பேச அறியேன்; சிறுபிள்ளையாயிருக்கிற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ுக்குப் பயப்படவேண்டாம்; உன்னைக் காக்கும்படிக்கு நான் உன்னுடனே இருக்கிறேன் என்று கர்த்தர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வடக்கேயிருந்து தீங்கு தேசத்தினுடைய குடிகள் எல்லார்மேலும் வ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ೆನ್ಯಾವಿಾನನ ದೇಶದ ಅನಾತೋತಿನಲ್ಲಿದ್ದ ಯಾಜಕರಲ್ಲಿ ಒಬ್ಬನಾದ ಹಿಲ್ಕೀ ಯನ ಮಗನಾಗಿರುವ ಯೆರೆವಿಾಯನ ವಾಕ್ಯ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ಹೂದದ ಅರಸನಾದ ಆಮೋನನ ಮಗನಾದ ಯೋಷೀಯನ ದಿನಗಳಲ್ಲಿ ಅವನ ಆಳಿಕೆಯ ಹದಿಮೂರನೇ ವರುಷದಲ್ಲಿ ಅವನಿಗೆ ಕರ್ತನ ವಾಕ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ೆಹೂದದ ಅರಸನಾದ ಯೋಷೀಯನ ಮಗನಾಗಿರುವ ಯೆಹೋಯಾ ಕೀಮನ ದಿನಗಳಲ್ಲಿಯೂ ಕೂಡ ಯೆಹೂದದ ಅರಸ ನಾದ ಯೋಷೀಯನ ಮಗನ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ದ್ಕೀಯನ ಹನ್ನೊಂದನೇ ವರುಷದ ಅಂತ್ಯದ ವರೆಗೂ ಐದನೇ ತಿಂಗಳಲ್ಲಿ ಯೆರೂಸಲೇಮು ಸೆರೆಯಾಗಿ ಒಯ್ಯಲ್ಪಡು ವವರೆಗೂ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ು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 ವಾಕ್ಯವು ನನಗೆ ಉಂಟಾಗಿ ಆತನು ನನಗೆ ಹೇಳಿದ್ದೇನ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ನಿನ್ನನ್ನು ಹೊಟ್ಟೆಯಲ್ಲಿ ನಿರ್ಮಿಸುವದಕ್ಕಿಂತ ಮುಂಚೆ ನಿನ್ನನ್ನು ತಿಳಿದಿದ್ದೆನು. ನೀನು ಗರ್ಭದಿಂದ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ಕ್ಕಿಂತ ಮುಂಚೆ ನಿನ್ನನ್ನು ಪರಿಶುದ್ಧ ಮಾಡಿದೆನು; ನಿನ್ನನ್ನು ಜನಾಂಗಗಳಿಗೆ ಪ್ರವಾದಿಯನ್ನಾಗಿ ನೇಮಿಸ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ನಾನು--ಹಾ! ಕರ್ತನಾದ ದೇವರೇ ಇಗೋ, ನಾನು ಮಾತನಾಡಲಾರೆನು, ನಾನು ಚಿಕ್ಕವನ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ಕರ್ತನು ನನಗೆ--ನಾನು ಚಿಕ್ಕವನೆಂದು ಹೇಳಬೇಡ; ನಾನು ನಿನ್ನನ್ನು ಕಳುಹಿಸುವವರೆಲ್ಲರ ಬಳಿಗೆ ಹೋಗಬೇಕು; ನಾ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ುವದನ್ನೆಲ್ಲಾ ಮಾತನ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ಿಗೆ ಭಯಪಡಬೇಡ; ನಿನ್ನನ್ನು ತಪ್ಪಿಸುವದಕ್ಕೆ ನಾನೇ ನಿನ್ನ ಸಂಗಡ ಇದ್ದೇನೆ ಎಂದು ಕರ್ತ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ಕರ್ತನು ಕೈಚಾಚಿ ನನ್ನ ಬಾಯಿಯನ್ನು ಮುಟ್ಟಿದನು; ನನಗೆ--ಇಗೋ, ನನ್ನ ವಾಕ್ಯಗಳನ್ನು ನಿನ್ನ ಬಾಯಲ್ಲಿ 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ೋಡು, ನಿನ್ನನ್ನು ಕೀಳುವದಕ್ಕೂ ಕೆಳಗೆ ಹಾಕಿ ಬಿಡುವದಕ್ಕೂ ನಾಶಮಾಡುವದಕ್ಕೂ ಕೆಡವಿಹಾಕುವದಕ್ಕೂ ಕಟ್ಟ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ಡುವದಕ್ಕೂ ಜನಾಂಗಗಳ ಮೇಲೆಯೂ ರಾಜ್ಯಗಳ ಮೇಲೆಯೂ ಈ ದಿನ ನಿನ್ನನ್ನು ನೇಮಿಸ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ಕರ್ತನ ವಾಕ್ಯವು ನನಗೆ--ಯೆರೆವಿಾ ಯನೇ, ನೀನು ಏನು ನೋಡುತ್ತೀ ಎಂದು ಕೇಳಿದ್ದಕ್ಕೆ ನಾನು--ಬಾದಾಮಿ ಮ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ಲನ್ನು ನೋಡುತ್ತೇನ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ಕರ್ತನು ನನಗೆ--ನೀನು ಚೆನ್ನಾಗಿ ನೋಡಿದ್ದೀ; ನನ್ನ ವಾಕ್ಯವನ್ನು ನೆರವೇರಿಸಲು ತ್ವರೆಪ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ರಡನೇ ಸಾರಿ ಕರ್ತನ ವಾಕ್ಯವು ನನಗೆ ಉಂಟಾಗಿ--ನೀನು ಏನು ನೋಡುತ್ತೀ ಎಂದು ಕೇಳಿದ್ದಕ್ಕೆ ನಾನು--ಬೇಯುವ ಮಡಿಕ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ತ್ತೇನೆ; ಅದರ ಬಾಯಿ ಉತ್ತರದ ಕಡೆಗೆ ಇದ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ರ್ತನು ನನಗೆ--ಉತ್ತರ ಕಡೆಯಿಂದ ದೇಶದ ನಿವಾಸಿಗಳೆಲ್ಲರ ಮೇಲೆ ಕೇಡು ಹೊರಟ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ಗೋ, ನಾನು ಉತ್ತರದಲ್ಲಿರುವ ರಾಜ್ಯಗಳ ಕುಟುಂಬಗಳನ್ನೆಲ್ಲಾ ಕರೆಯುತ್ತೇನೆಂದು ಕರ್ತನು ಅನ್ನು ತ್ತಾನೆ; ಅವರು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ತಮ್ಮ ಸಿಂಹಾಸನಗಳನ್ನು ಯೆರೂಸಲೇಮಿನ ಬಾಗಿಲುಗಳ ಪ್ರವೇಶದಲ್ಲಿಯೂ ಅದರ ಸುತ್ತಲಾಗಿರುವ ಗೋಡೆಗಳಿಗೆ ಎದು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ೂದದ ಎಲ್ಲಾ ಪಟ್ಟಣಗಳಿಗೆ ಎದುರಾಗಿಯೂ ಇರ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್ನನ್ನು ಬಿಟ್ಟು ಬೇರೆ ದೇವರುಗಳಿಗೆ ಧೂಪವನ್ನರ್ಪಿಸಿ ತಮ್ಮ ಸ್ವಂತ ಕೈಕೆಲಸಗಳಿಗೆ ಅಡ್ಡಬಿದ್ದಿ ದ್ದಾರೆ.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ಕೆಟ್ಟತನದ ನಿಮಿತ್ತ ಅವರಿಗೆ ವಿರೋಧವಾಗಿ ನನ್ನ ನ್ಯಾಯತೀರ್ಪುಗಳನ್ನು ನುಡಿಯ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ನೀನು ನಿನ್ನ ನಡುವನ್ನು ಕಟ್ಟಿ ನಿಂತುಕೊಂಡು ನಾನು ನಿನಗೆ ಆಜ್ಞಾಪಿಸುವದನ್ನೆಲ್ಲಾ ಅವರ ಸಂಗಡ ಮಾತನ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ನ್ನು ಅವರ ಮುಂದೆ ದಿಗಿಲುಪಡಿಸದ ಹಾಗೆ ನೀನು ಅವರಿಂದ ನಿರಾಶೆಪ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ಗೋ, ಸಮಸ್ತ ದೇಶಕ್ಕೆ ವಿರೋಧವಾಗಿ ಯೆಹೂದದ ಅರಸರಿಗೆ ವಿರೋಧ ವಾಗಿಯೂ ಅದರ ಪ್ರಧಾನರಿಗೆ ವಿರೋಧವಾಗಿಯೂ ಅದರ ಯಾಜಕ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ಯೂ ದೇಶದ ಜನರಿಗೆ ವಿರೋಧವಾಗಿಯೂ ನಾನೇ ಈ ಹೊತು ನಿನ್ನನ್ನು ಕೋಟೆಯುಳ್ಳ ಪಟ್ಟಣವಾಗಿಯೂ ಕಬ್ಬಿಣದ ಸ್ತಂಭ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ತ್ತಾಳೆಯ ಗೋಡೆಗಳಾಗಿಯೂ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ನಿನಗೆ ವಿರೋಧವಾಗಿ ಯುದ್ಧ ಮಾಡುವರು; ಆದರೆ ನಿನ್ನನ್ನು ಗೆಲ್ಲುವದಿಲ್ಲ; ನಿನ್ನನ್ನು ತಪ್ಪಿಸುವದಕ್ಕೆ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ಸಂಗಡ ಇದ್ದೇನೆ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2026-10-21T09:35:43Z</dcterms:created>
  <dcterms:modified xsi:type="dcterms:W3CDTF">2026-10-21T09:35:43Z</dcterms:modified>
  <dc:title>ಯೆರೆಮೀಯನು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