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ரே, நான் சொல்லும் வார்த்தைகளைக் கேளுங்கள்; நீங்கள் அறிந்திருக்கிறபடி நசரேயனாகிய இயேசுவைத் தேவன் உங்களுக்குள்ளே பலத்த செய்கைகளையும், அற்புதங்களையும், அடையாளங்களையும் நடப்பித்து, அவைகளினாலே அவரை உங்களுக்கு வெளிப்படுத்த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ரே, நான் சொல்லும் வார்த்தைகளைக் கேளுங்கள்; நீங்கள் அறிந்திருக்கிறபடி நசரேயனாகிய இயேசுவைத் தேவன் உங்களுக்குள்ளே பலத்த செய்கைகளையும், அற்புதங்களையும், அடையாளங்களையும் நடப்பித்து, அவைகளினாலே அவரை உங்களுக்கு வெளிப்படுத்த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, தேவன் நிர்ணயித்திருந்த ஆலோசனையின்படியேயும், அவருடைய முன்னறிவின்படியேயும் ஒப்புக்கொடுக்கப்பட்ட அந்த இயேசுவை நீங்கள் பிடித்து, அக்கிரமக்காரருடைய கைகளினாலே சிலுவையில் ஆணியடித்துக் கொலைசெய்த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, தேவன் நிர்ணயித்திருந்த ஆலோசனையின்படியேயும், அவருடைய முன்னறிவின்படியேயும் ஒப்புக்கொடுக்கப்பட்ட அந்த இயேசுவை நீங்கள் பிடித்து, அக்கிரமக்காரருடைய கைகளினாலே சிலுவையில் ஆணியடித்துக் கொலைசெய்த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, தேவன் நிர்ணயித்திருந்த ஆலோசனையின்படியேயும், அவருடைய முன்னறிவின்படியேயும் ஒப்புக்கொடுக்கப்பட்ட அந்த இயேசுவை நீங்கள் பிடித்து, அக்கிரமக்காரருடைய கைகளினாலே சிலுவையில் ஆணியடித்துக் கொலைசெய்த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ுடைய மரண உபாதிகளின் கட்டை அவிழ்த்து, அவரை எழுப்பினார்; அவர் மரணத்தினால் கட்டப்பட்டிருக்கக்கூட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ுடைய மரண உபாதிகளின் கட்டை அவிழ்த்து, அவரை எழுப்பினார்; அவர் மரணத்தினால் கட்டப்பட்டிருக்கக்கூடா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க்குறித்துத் தாவீது: கர்த்தரை எப்பொழுதும் எனக்குமுன்பாக நிறுத்தி நோக்கிக்கொண்டிருக்கிறேன்; நான் அசைக்கப்படாதபடி அவர் என் வலதுபாரிசத்திலே இருக்கிறார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க்குறித்துத் தாவீது: கர்த்தரை எப்பொழுதும் எனக்குமுன்பாக நிறுத்தி நோக்கிக்கொண்டிருக்கிறேன்; நான் அசைக்கப்படாதபடி அவர் என் வலதுபாரிசத்திலே இருக்கிறார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ன் இருதயம் மகிழ்ந்தது, என் நாவு களிகூர்ந்தது, என் மாம்சமும் நம்பிக்கையோடே தங்கியிருக்கு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த்துமாவைப் பாதாளத்தில் விடீர், உம்முடைய பரிசுத்தர் அழிவைக்காணவொட்டீர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மார்க்கங்களை எனக்குத் தெரியப்படுத்தினீர்; உம்முடைய சந்நிதானத்திலே என்னைச் சந்தோஷத்தினால் நிரப்புவீர் என்று சொல்ல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ே, கோத்திரத் தலைவனாகிய தாவீதைக்குறித்து நான் உங்களுடனே தைரியமாய்ப் பேசுகிறதற்கு இடங்கொடுங்கள்; அவன் மரணமடைந்து அடக்கம்பண்ணப்பட்டான்; அவனுடைய கல்லறை இந்நாள்வரைக்கும் நம்மிடத்தில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ே, கோத்திரத் தலைவனாகிய தாவீதைக்குறித்து நான் உங்களுடனே தைரியமாய்ப் பேசுகிறதற்கு இடங்கொடுங்கள்; அவன் மரணமடைந்து அடக்கம்பண்ணப்பட்டான்; அவனுடைய கல்லறை இந்நாள்வரைக்கும் நம்மிடத்தில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தீர்க்கதரிசியாயிருந்து: உன் சிங்காசனத்தில் வீற்றிருக்க மாம்சத்தின்படி உன் சந்ததியிலே கிறிஸ்துவை எழும்பப்பண்ணுவேன் என்று தேவன் தனக்குச் சத்தியம்பண்ணினதை அறிந்த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தீர்க்கதரிசியாயிருந்து: உன் சிங்காசனத்தில் வீற்றிருக்க மாம்சத்தின்படி உன் சந்ததியிலே கிறிஸ்துவை எழும்பப்பண்ணுவேன் என்று தேவன் தனக்குச் சத்தியம்பண்ணினதை அறிந்த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ிறிஸ்துவினுடைய ஆத்துமா பாதாளத்திலே விடப்படுவதில்லையென்றும், அவருடைய மாம்சம் அழிவைக் காண்பதில்லையென்றும் முன்னறிந்து, அவர் உயிர்த்தெழுதலைக்குறித்து இப்படி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ிறிஸ்துவினுடைய ஆத்துமா பாதாளத்திலே விடப்படுவதில்லையென்றும், அவருடைய மாம்சம் அழிவைக் காண்பதில்லையென்றும் முன்னறிந்து, அவர் உயிர்த்தெழுதலைக்குறித்து இப்படி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யேசுவை தேவன் எழுப்பினார்; இதற்கு நாங்களெல்லாரும் சாட்சிகள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யேசுவை தேவன் எழுப்பினார்; இதற்கு நாங்களெல்லாரும் சாட்சிகள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ுடைய வலதுகரத்தினாலே உயர்த்தப்பட்டு, பிதா அருளிய வாக்குத்தத்தத்தின்படி பரிசுத்த ஆவியைப் பெற்று, நீங்கள் இப்பொழுது காண்கிறதும் கேட்கிறதுமாகிய இதைப் பொழிந்தருள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ுடைய வலதுகரத்தினாலே உயர்த்தப்பட்டு, பிதா அருளிய வாக்குத்தத்தத்தின்படி பரிசுத்த ஆவியைப் பெற்று, நீங்கள் இப்பொழுது காண்கிறதும் கேட்கிறதுமாகிய இதைப் பொழிந்தருள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ுடைய வலதுகரத்தினாலே உயர்த்தப்பட்டு, பிதா அருளிய வாக்குத்தத்தத்தின்படி பரிசுத்த ஆவியைப் பெற்று, நீங்கள் இப்பொழுது காண்கிறதும் கேட்கிறதுமாகிய இதைப் பொழிந்தருள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பரலோகத்திற்கு எழுந்துபோகவில்லையே. நான் உம்முடைய சத்துருக்களை உமக்குப் பாதபடியாக்கிப்போடும் வரை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ர் என் வலதுபாரிசத்தில் உட்காருமென்று கர்த்தர் என் ஆண்டவருடனே சொன்னார் என்று அவனே சொல்லிய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ர் என் வலதுபாரிசத்தில் உட்காருமென்று கர்த்தர் என் ஆண்டவருடனே சொன்னார் என்று அவனே சொல்லிய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ந்தெகொஸ்தே என்னும் நாள் வந்தபோது, அவர்களெல்லாரும் ஒருமனப்பட்டு ஓரிடத்திலே வ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ினால், நீங்கள் சிலுவையில் அறைந்த இந்த இயேசுவையே தேவன் ஆண்டவரும் கிறிஸ்துவுமாக்கினாரென்று இஸ்ரவேல் குடும்பத்தார் யாவரும் நிச்சயமாய் அறியக்கடவ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ினால், நீங்கள் சிலுவையில் அறைந்த இந்த இயேசுவையே தேவன் ஆண்டவரும் கிறிஸ்துவுமாக்கினாரென்று இஸ்ரவேல் குடும்பத்தார் யாவரும் நிச்சயமாய் அறியக்கடவ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ை அவர்கள் கேட்டபொழுது, இருதயத்திலே குத்தப்பட்டவர்களாகி, பேதுருவையும் மற்ற அப்போஸ்தலரையும் பார்த்து. சகோதரரே, நாங்கள் என்ன செய்யவேண்ட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லத்த காற்று அடிக்கிற முழக்கம் போல, வானத்திலிருந்து சடிதியாய் ஒரு முழக்கமுண்டாகி, அவர்கள் உட்கார்ந்திருந்த வீடு முழுவதையும் நிரப்ப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லத்த காற்று அடிக்கிற முழக்கம் போல, வானத்திலிருந்து சடிதியாய் ஒரு முழக்கமுண்டாகி, அவர்கள் உட்கார்ந்திருந்த வீடு முழுவதையும் நிரப்ப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துரு அவர்களை நோக்கி: நீங்கள் மனந்திரும்பி, ஒவ்வொருவரும் பாவமன்னிப்புக்கென்று இயேசுகிறிஸ்துவின் நாமத்தினாலே ஞானஸ்நானம் பெற்றுக்கொள்ளுங்கள், அப்பொழுது பரிசுத்த ஆவியின் வரத்தைப் பெற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துரு அவர்களை நோக்கி: நீங்கள் மனந்திரும்பி, ஒவ்வொருவரும் பாவமன்னிப்புக்கென்று இயேசுகிறிஸ்துவின் நாமத்தினாலே ஞானஸ்நானம் பெற்றுக்கொள்ளுங்கள், அப்பொழுது பரிசுத்த ஆவியின் வரத்தைப் பெற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அக்கினிமயமான நாவுகள்போலப் பிரிந்திருக்கும் நாவுகள் அவர்களுக்குக் காணப்பட்டு அவர்கள் ஒவ்வொருவர்மேலும் வந்து அமர்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அக்கினிமயமான நாவுகள்போலப் பிரிந்திருக்கும் நாவுகள் அவர்களுக்குக் காணப்பட்டு அவர்கள் ஒவ்வொருவர்மேலும் வந்து அமர்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க்குத்தத்தமானது உங்களுக்கும், உங்கள் பிள்ளைகளுக்கும், நம்முடைய தேவனாகிய கர்த்தர் வரவழைக்கும் தூரத்திலுள்ள யாவருக்கும் உண்டாயிருக்கிறது என்று சொல்ல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க்குத்தத்தமானது உங்களுக்கும், உங்கள் பிள்ளைகளுக்கும், நம்முடைய தேவனாகிய கர்த்தர் வரவழைக்கும் தூரத்திலுள்ள யாவருக்கும் உண்டாயிருக்கிறது என்று சொல்லி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னும் அநேக வார்த்தைகளாலும் சாட்சிகூறி, மாறுபாடுள்ள இந்தச் சந்ததியை விட்டு விலகி உங்களை இரட்சித்துக்கொள்ளுங்கள் என்றும் புத்தி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னும் அநேக வார்த்தைகளாலும் சாட்சிகூறி, மாறுபாடுள்ள இந்தச் சந்ததியை விட்டு விலகி உங்களை இரட்சித்துக்கொள்ளுங்கள் என்றும் புத்தி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ுடைய வார்த்தையைச் சந்தோஷமாய் ஏற்றுக்கொண்டவர்கள் ஞானஸ்நானம் பெற்றார்கள். அன்றையத்தினம் ஏறக்குறைய மூவாயிரம்பேர் சேர்த்துக்கொள்ள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ுடைய வார்த்தையைச் சந்தோஷமாய் ஏற்றுக்கொண்டவர்கள் ஞானஸ்நானம் பெற்றார்கள். அன்றையத்தினம் ஏறக்குறைய மூவாயிரம்பேர் சேர்த்துக்கொள்ள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அப்போஸ்தலருடைய உபதேசத்திலும், அந்நியோந்நியத்திலும், அப்பம் பிட்குதலிலும், ஜெபம்பண்ணுதலிலும் உறுதியாய்த் தரித்த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அப்போஸ்தலருடைய உபதேசத்திலும், அந்நியோந்நியத்திலும், அப்பம் பிட்குதலிலும், ஜெபம்பண்ணுதலிலும் உறுதியாய்த் தரித்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ல்லாருக்கும் பயமுண்டாயிற்று. அப்போஸ்தலர்களாலே அநேக அற்புதங்களும் அடையாளங்களும் செய்ய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ல்லாருக்கும் பயமுண்டாயிற்று. அப்போஸ்தலர்களாலே அநேக அற்புதங்களும் அடையாளங்களும் செய்ய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விசுவாசிகளெல்லாரும் ஒருமித்திருந்து, சகலத்தையும் பொதுவாய் வைத்து அநுபவ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ியாட்சிகளையும் ஆஸ்திகளையும் விற்று, ஒவ்வொருவனுக்கும் தேவையானதற்குத்தக்கதாக அவைகளில் எல்லாருக்கும் பகிர்ந்து கொடு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் ஒருமனப்பட்டவர்களாய் தேவாலயத்திலே அநுதினமும் தரித்திருந்து, வீடுகள்தோறும் அப்பம்பிட்டு மகிழ்ச்சியோடும் கபடமில்லலாத இருதயத்தோடும் போஜனம்பண்ண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் ஒருமனப்பட்டவர்களாய் தேவாலயத்திலே அநுதினமும் தரித்திருந்து, வீடுகள்தோறும் அப்பம்பிட்டு மகிழ்ச்சியோடும் கபடமில்லலாத இருதயத்தோடும் போஜனம்பண்ண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் ஒருமனப்பட்டவர்களாய் தேவாலயத்திலே அநுதினமும் தரித்திருந்து, வீடுகள்தோறும் அப்பம்பிட்டு மகிழ்ச்சியோடும் கபடமில்லலாத இருதயத்தோடும் போஜனம்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ைத் துதித்து, ஜனங்களெல்லாரிடத்திலும் தயவுபெற்றிருந்தார்கள். இரட்சிக்கப்படுகிறவர்களைக் கர்த்தர் அநுதினமும் சபையிலே சேர்த்துக்கொண்டு வ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ைத் துதித்து, ஜனங்களெல்லாரிடத்திலும் தயவுபெற்றிருந்தார்கள். இரட்சிக்கப்படுகிறவர்களைக் கர்த்தர் அநுதினமும் சபையிலே சேர்த்துக்கொண்டு வ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பரிசுத்த ஆவியினாலே நிரப்பப்பட்டு, ஆவியானவர் தங்களுக்குத் தந்தருளின வரத்தின்படியே வெவ்வேறு பாஷைகளிலே பேசத்தொட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பரிசுத்த ஆவியினாலே நிரப்பப்பட்டு, ஆவியானவர் தங்களுக்குத் தந்தருளின வரத்தின்படியே வெவ்வேறு பாஷைகளிலே பேசத்தொட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ன் கீழிருக்கிற சகல தேசத்தாரிலுமிருந்துவந்த தேவபக்தியுள்ள யூதர்கள் அப்பொழுது எருசலேமிலே வாசம்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த்தம் உண்டானபோது, திரளான ஜனங்கள் கூடிவந்து, தங்கள் தங்கள் பாஷையிலே அவர்கள் பேசுகிறதை அவரவர்கள் கேட்டபடியினாலே கலக்கமடை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த்தம் உண்டானபோது, திரளான ஜனங்கள் கூடிவந்து, தங்கள் தங்கள் பாஷையிலே அவர்கள் பேசுகிறதை அவரவர்கள் கேட்டபடியினாலே கலக்கமடை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ரும் பிரமித்து ஆச்சரியப்பட்டு, ஒருவரையொருவர் பார்த்து: இதோ, பேசுகிற இவர்களெல்லாரும் கலிலேயரல்லவ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ரும் பிரமித்து ஆச்சரியப்பட்டு, ஒருவரையொருவர் பார்த்து: இதோ, பேசுகிற இவர்களெல்லாரும் கலிலேயரல்லவ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 நம்மில் அவரவர்களுடைய ஜென்மபாஷைகளிலே இவர்கள் பேசக் கேட்கிறோமே, இதெப்படி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த்தரும், மேதரும், எலாமீத்தரும், மெசொப்பொத்தாமியா, யூதேயா, கப்பத்தோக்கியா, பொந்து, ஆசியா, பிரிகியா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த்தரும், மேதரும், எலாமீத்தரும், மெசொப்பொத்தாமியா, யூதேயா, கப்பத்தோக்கியா, பொந்து, ஆசியா, பிரிகியா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ம்பிலியா, எகிப்து என்னும் தேசத்தார்களும், சிரேனே பட்டணத்தைச் சுற்றியிருக்கிற லிபியாவின் திசைகளிலே குடியிருக்கிறவர்களும், இங்கே சஞ்சரிக்கிற ரோமாபுரியாரும், யூதரும், யூதமார்க்கத்தமைந்தவர்கள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ம்பிலியா, எகிப்து என்னும் தேசத்தார்களும், சிரேனே பட்டணத்தைச் சுற்றியிருக்கிற லிபியாவின் திசைகளிலே குடியிருக்கிறவர்களும், இங்கே சஞ்சரிக்கிற ரோமாபுரியாரும், யூதரும், யூதமார்க்கத்தமைந்தவர்கள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ரேத்தரும், அரபியருமாகிய நாம் நம்முடைய பாஷைகளிலே இவர்கள் தேவனுடைய மகத்துவங்களைப் பேசக்கேட்கிறோமே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ரேத்தரும், அரபியருமாகிய நாம் நம்முடைய பாஷைகளிலே இவர்கள் தேவனுடைய மகத்துவங்களைப் பேசக்கேட்கிறோமே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பிரமித்துச் சந்தேகப்பட்டு, இதென்னமாய் முடியுமோ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ோ: இவர்கள் மதுபானத்தினால் நிறைந்திருக்கிறார்களென்று பரியாசம்பண்ண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ேதுரு பதினொருவரோடுங்கூட நின்று, அவர்களை நோக்கி: உரத்த சத்தமாய்: யூதர்களே, எருசலேமில் வாசம்பண்ணுகிற ஜனங்களே, நீங்களெல்லாரும் அறிந்துகொள்வீர்களாக, என் வார்த்தைகளுக்குச் செவிகொட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ேதுரு பதினொருவரோடுங்கூட நின்று, அவர்களை நோக்கி: உரத்த சத்தமாய்: யூதர்களே, எருசலேமில் வாசம்பண்ணுகிற ஜனங்களே, நீங்களெல்லாரும் அறிந்துகொள்வீர்களாக, என் வார்த்தைகளுக்குச் செவிகொட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ேதுரு பதினொருவரோடுங்கூட நின்று, அவர்களை நோக்கி: உரத்த சத்தமாய்: யூதர்களே, எருசலேமில் வாசம்பண்ணுகிற ஜனங்களே, நீங்களெல்லாரும் அறிந்துகொள்வீர்களாக, என் வார்த்தைகளுக்குச் செவிகொட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ினைக்கிறபடி இவர்கள் வெறிகொண்டவர்களல்ல, பொழுது விடிந்து மூன்றாம் மணி வேளையாயிருக்கிறத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ர்க்கதரிசியாகிய யோவேலினால் உரைக்கப்பட்டபடியே இது நடந்தேறு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ைசிநாட்களில் நான் மாம்சமான யாவர்மேலும் என் ஆவியை ஊற்றுவேன், அப்பொழுது உங்கள் குமாரரும் உங்கள் குமாரத்திகளும் தீர்க்கதரிசனஞ்சொல்லுவார்கள்; உங்கள் வாலிபர் தரிசனங்களை அடைவார்கள்; உங்கள் மூப்பர் சொப்பனங்களைக் காண்பார்கள்;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ைசிநாட்களில் நான் மாம்சமான யாவர்மேலும் என் ஆவியை ஊற்றுவேன், அப்பொழுது உங்கள் குமாரரும் உங்கள் குமாரத்திகளும் தீர்க்கதரிசனஞ்சொல்லுவார்கள்; உங்கள் வாலிபர் தரிசனங்களை அடைவார்கள்; உங்கள் மூப்பர் சொப்பனங்களைக் காண்பார்கள்;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னுடைய ஊழியக்காரர்மேலும், என்னுடைய ஊழியக்காரிகள்மேலும் அந்நாட்களில் என் ஆவியை ஊற்றுவேன், அப்பொழுது அவர்கள் தீர்க்கதரிசனஞ் சொல்ல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 உயர வானத்திலே அற்புதங்களையும், தாழ பூமியிலே இரத்தம், அக்கினி, புகைக்காடாகிய அதிசயங்களையும் காட்டுவ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 உயர வானத்திலே அற்புதங்களையும், தாழ பூமியிலே இரத்தம், அக்கினி, புகைக்காடாகிய அதிசயங்களையும் காட்டு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பெரிதும் பிரகாச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நாமத்தைத் தொழுதுகொள்ளுகிறவனெவனோ அவன் இரட்சிக்கப்படுவான் என்று தேவன் உரைத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হে ইহুদী ভাইয়েরা, একথা শুনুন; নাসরতীয় যীশুর দ্বারা ঈশ্বর বহু অলৌকিক ও আশ্চর্য কাজ করে আপন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্রমাণ দিয়েছেন য়ে তিনি সেই ব্যক্তি যাকে ঈশ্বর পাঠিয়েছেন; আর আপনারা এই ঘটনাগুলি জা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কে আপনাদের হাতে সঁপে দেওযা হল, আর আপনারা তাঁকে হত্যা করলেন৷ মন্দ লোকদের দিয়ে আপনা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ের উপর পেরেক বিদ্ধ করলেন৷ ঈশ্বর জানতেন য়ে এসব ঘটবে; আর তাই ছিল ঈশ্বরের পরিকল্পনা, যা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পূর্বেই নিরূপণ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ীশু মৃত্যু যন্ত্রণা ভোগ করলেন, কিন্তু ঈশ্বর সেই বিভীষিকা থেকে তাঁকে উদ্ধার করলেন৷ ঈশ্বর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র মধ্য থেকে তুলে আনলেন৷ মৃত্যু যীশুকে তার কবলে রাখতে সক্ষম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ারণ দাযূদ যীশুর বিষয়ে বলেছিলেন:‘আমি প্রভুকে সবসময়ই আমার সামনে দেখেছি; আমাকে স্থির রাখত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ডানদিকে অবস্থান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জন্য আমার অন্তর আনন্দিত, আর আমার জিভ উল্লাস করে৷ আমার এই দেহ ও প্রত্যাশায় জীবিত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ারণ তুমি আমার প্রাণ মৃত্যুলোকে পরিত্যাগ করবে না৷ তুমি তোমার পবিত্র ব্যক্তিকে ভয় পেতে দে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ার সান্নিধ্যে আমার জীবন তুমি আনন্দে ভরিয়ে দেবে৷ গীতসংহিতা 16:8-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আমার ভাইয়েরা, আমাদের সেই শ্রদ্ধেয় পূর্বপুরুষ দাযূদের বিষয়ে আমি দৃঢ়তার সঙ্গে বলতে পারি য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মারা গেছেন ও তাঁকে কবর দেওযা হয়েছে, আর আজও তাঁর কবর আমাদের মাঝ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তিনি একজন ভাববাদী ছিলেন এবং জানতেন ঈশ্বর শপথ করে এই প্রতিশ্রুতি দিয়েছিলেন য়ে,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ংশের একজনকে তাঁরই মতো রাজা করে সিংহাসনে বসা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রে কি হবে তা আগেই জানতে পেরে দাযূদ যীশুর পুনরুত্থানের বিষয়ে বলেছিলেন:‘তাঁকে মৃত্যু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যাগ করা হয় নি বা তাঁর দেহ কবরের মধ্যে ক্ষয় প্রাপ্ত হয়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ঈশ্বর মৃত্যুর পর যীশুকেই পুনরুত্থিত করেছেন; আর আমরা সকলে এই ঘটনার সাক্ষী আছি৷ আম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দেখ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ীশুকে স্বর্গে তুলে নেওযা হল; এখন যীশু ঈশ্বরের কাছে তাঁর ডানদিকে অবস্থান করছেন৷ পিতা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আত্মা দিয়েছেন, পিতা তাঁকে সেই পবিত্র আত্মা দেবার প্রতিশ্রুতি দিয়েছিলেন৷ এখন যীশু সেই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কে ঢেলে দিলেন, তোমরা এখন তাই দেখছ ও শুন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ারণ দাযূদ স্বর্গারোহন করেন নি, আর তিনি নিজে একথা বলছেন,‘প্রভু ঈশ্বর আমার প্রভুকে বলছ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়ে পর্যন্ত না আমি তোমার শত্রুদের তোমার পা রাখার জায়গায় পরিণত করি, তুমি আমার ডান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৷’গীতসংহিতা 110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পঞ্চাশত্তমীর দিনটি এল, সেই দিনটিতে প্রেরিতেরা সকলে একই জায়গায় সমবেত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‘তাই ইস্রায়েলের সমস্ত পরিবার নিশ্চিতভাবে জানুক য়ে যাকে আপনারা ক্রুশবিদ্ধ করেছিলেন, সেই যীশু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প্রভু ও খ্রীষ্ট উভয়ই 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লোকেরা এই কথা শুনে খুবই দুঃখিত হল৷ তারা পিতর ও অন্যান্য প্রেরিতদের বলল, ‘ভাইয়েরা, আমরা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ময় হঠাত্ আকাশ থেকে ঝোড়ো হাওযার শব্দের মত প্রচণ্ড একটা শব্দ শোনা গেল, আর য়ে ঘরে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িলেন, সেই ঘরের সর্বত্র তা ছড়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িতর তাঁদের বললেন, ‘আপনারা মন-ফিরান, আর প্রত্যেকে পাপের ক্ষমার জন্য যীশু খ্রীষ্টের নামে বাপ্তাই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ন, তাহলে আপনারা দানরূপে এই পবিত্র আত্মা পা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া তাঁদের সামনে আগুনের শিখার মতো কিছু দেখতে পেলেন, সেই শিখাগুলি তাদের উপর ছড়িয়ে পড়ল ও পৃথ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ক ভাবে তাঁদের প্রত্যেকের উপর বস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ারণ এই প্রতিশ্রুতি আপনাদের জন্য, আপনাদের সন্তানদের জন্য আর যাঁরা দূরে আছে তাদেরও জন্য৷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প্রভু তাঁর নিজের কাছে যাদের ডেকেছেন, এই দান তাদের সকলের জন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িতর তাঁদের আরো অনেক কথা বলে সাবধান করে দিলেন; তিনি তাঁদের অনুনয়ের সুরে বললেন, ‘বর্তমান 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লোকদের থেকে নিজেদের বাঁচা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াঁরা পিতরের কথা গ্রহণ করলেন, তাঁরা বাপ্তিস্ম নিলেন৷ এর ফলে সেদিন কম বেশী তিন হাজা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বিশ্বাসীবর্গের সঙ্গে যুক্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বিশ্বাসীরা প্রায়ই একত্র হয়ে মনোয়োগের সঙ্গে প্রেরিতদের শিক্ষা গ্রহণ করতেন৷ বিশ্বাসীব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মধ্যে সব কিছু ভাগ করে নিতেন এবং একই সঙ্গে আহার ও প্রার্থন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্রেরিতেরা অনেক অলৌকিক ও আশ্চর্য কাজ করতে লাগলেন; প্রত্যেকের অন্তরে ঈশ্বরের উদ্দেশ্যে গভীর ভ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বিশ্বাসীরা সকলে একসঙ্গে থাকতেন এবং সবকিছু নিজেদের মধ্যে ভাগ করে ন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ঁরা তাঁদের স্থাবর অস্থাবর সম্পত্তি বিক্রি করে, যার য়েমন প্রযোজন সেই অনুসারে ভাগ করে ন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াঁরা প্রতিদিন মন্দির প্রাঙ্গণে গিয়ে একত্রিত হতেন, একই উদ্দেশ্য প্রণোদিত হয়ে তা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ন৷ তাঁরা তাঁদের বাড়িতে একসঙ্গে খাওয়া-দাওয়া করতেন আর ঈশ্বরকে ধন্যবাদ দিয়ে আনন্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 গ্রহণ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বিশ্বাসীরা ঈশ্বরের প্রশংসা করতেন, আর সকলেই তাঁদের ভালোবাসতেন৷ প্রতিদিন অনেকে উদ্ধার লাভ কর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াঁরা উদ্ধার লাভ করছিলেন তাদেরকে প্রভু বিশ্বাসীবর্গের সঙ্গে যুক্ত কর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া পবিত্র আত্মায় পূর্ণ হলেন আর ভিন্ন ভাষায় কথা বলতে লাগলেন৷ পবিত্র আত্মাই তাদের এইভাব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র শক্তি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সময় প্রত্যেক জাতির থেকে ধার্মিক ইহুদীরা এসে জেরুশালেমে বাস ক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শব্দ শুনে বহুলোক সেখানে এসে জড়ো হল৷ তারা সকলে হতবাক হয়ে গেল, কারণ প্রত্যেকে তাদে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ভাষায় প্রেরিতদের কথা বলতে শুন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তে তারা আশ্চর্য হয়ে পরস্পর বলতে লাগল, ‘দেখ! এই য়ে লোকেরা কথা বলছে, এরা সকলে গালীলের লোক ন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বে আমরা কেমন করে ওদের প্রত্যেককে আমাদের নিজের নিজের মাতৃভাষায় কথা বলতে শুনছ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খানে আমরা যাঁরা আছি, আমরা ভিন্ন ভিন্ন দেশের লোক; পার্থীয়, মাদীয়, এলমীয়, মিসপতামিযা, যিহূদিয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্পাদকিযা, পন্ত, আশিযা, ফরুগিযা, পাম্ফুলিযা ও মিশ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ুরীমীর লুবিযার কাছে কিছু অঞ্চলের লোক, রোম থেকে এসেছে এমন অনেক লোক এবং ইহুদী বা ইহুদী ধর্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ীক্ষিত অনে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্রীতীয় ও আরবীয় আমরা সকলেই আমাদের মাতৃভাষায় ঈশ্বরের মহাপরাক্রান্ত কাজের বর্ণনা এদের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হতবুদ্ধি হয়ে বিস্ময়ের সঙ্গে পরস্পর বলাবলি করতে লাগল, ‘এর অর্থ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অন্য লোকেরা বিদ্রূপের ভঙ্গীতে বলতে লাগল, ‘ওরা দ্রাক্ষারস পান করে মাতাল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পিতর ঐ এগারো জন প্রেরিতের সঙ্গে উঠে দাঁড়িয়ে জোর গলায় তাঁদের উদ্দেশ্যে বললেন, ‘হ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 ভাইয়েরা, আজ জেরুশালেমে যত লোক বাস করেন তাদের সকলের উদ্দেশ্যে বলছি, আপনাদের এর অর্থ জ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ক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পনারা যা মনে করছেন তা নয়, এই লোকেরা কেউ মাতাল নয়, কারণ এখন মাত্র সকাল ন’ট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ভাববাদী য়োয়েল এবিষয়েই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ঈশ্বর বলছেন:শেষের দিনগুলিতে এরকমই হবে; শেষকালে আমি সকল লোকের উপরে আমার আত্মা ঢেলে দেব,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ছেলেমেয়েরা ভাববাণী বলবে, তোমাদের যুবকেরা দর্শন পাবে, আর তোমাদের বৃদ্ধ লোকেরা স্বপ্ন দেখ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্যাঁ, আমি আমার সেবকদের, স্ত্রী ও পুরুষ সকলের উপরে আমার আত্মা ঢেলে দেব, আর তারা ভাববানী ব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উর্দ্ধে আকাশে বিস্ময়কর সব লক্ষণ দেখাবো ও নীচে পৃথিবীতে নানা অদ্ভুত চিহ্ন, রক্ত, আগু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োঁযার কুণ্ডলী দেখাব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র সেই মহান ও মহিমাময় দিন আসার আগে, সূর্য় কালো ও চাঁদ রক্তের মতো লাল হয়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 য়ে কেউ প্রভুর নামে ডাকবে, সে উদ্ধার পাবে৷’য়োয়েল 2:28-3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2026-10-20T03:32:44Z</dcterms:created>
  <dcterms:modified xsi:type="dcterms:W3CDTF">2026-10-20T03:32:44Z</dcterms:modified>
  <dc:title>প্রেরিত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