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reat is the LORD, and greatly to be praised in the city of our God, in the mountain of his holines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Great is the LORD, and greatly to be praised in the city of our God, in the mountain of his holines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autiful for situation, the joy of the whole earth, is mount Zion, on the sides of the north, the city of the great King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autiful for situation, the joy of the whole earth, is mount Zion, on the sides of the north, the city of the great King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od is known in her palaces for a refug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, lo, the kings were assembled, they passed by togeth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saw it, and so they marvelled; they were troubled, and hasted awa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ear took hold upon them there, and pain, as of a woman in travail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break the ships of Tarshish with an east win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s we have heard, so have we seen in the city of the LORD of hosts, in the city of our God: God will establish it for ever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s we have heard, so have we seen in the city of the LORD of hosts, in the city of our God: God will establish it for ever. Sela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e have thought of your loving kindness, O God, in the midst of your templ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ccording to your name, O God, so is your praise unto the ends of the earth: your right hand is full of righteousnes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ccording to your name, O God, so is your praise unto the ends of the earth: your right hand is full of righteousnes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mount Zion rejoice, let the daughters of Judah be glad, because of your judgment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mount Zion rejoice, let the daughters of Judah be glad, because of your judgment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alk about Zion, and go round about her: tell the towers thereof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Mark all of you well her bulwarks, consider her palaces; that all of you may tell it to the generation following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Mark all of you well her bulwarks, consider her palaces; that all of you may tell it to the generation following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this God is our God for ever and ever: he will be our guide even unto dea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3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பெரியவர், அவர் நமது தேவனுடைய நகரத்திலும், தமது பரிசுத்த பர்வதத்திலும்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க்கப்படத்தக்க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திசையிலுள்ள சீயோன் பர்வதம் வடிப்பமான ஸ்தானமும் சர்வபூமியின் மகிழ்ச்சியுமாயிருக்கிறது, அத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ாராஜாவின் நக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அரமனைகளில் தேவன் உயர்ந்த அடைக்கலமாக அறியப்பட்ட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ராஜாக்கள் கூடிக்கொண்டு, ஏகமாய்க் கடந்துவ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தைக் கண்டபோது பிரமித்துக் கலங்கி விரைந்தோ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நடுக்கங்கண்டு, பிரசவவேதனைப்படுகிற ஸ்திரீயைப்போல வேதனை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ழ்காற்றினால் தர்ஷீசின் கப்பல்களை நீர் உடை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கேள்விப்பட்டபடியே நமது தேவனுடைய நகரமாகிய சேனைகளுடைய கர்த்தரின் நகரத்திலே கண்டோம்; தேவன்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ஸ்திரப்படுத்துவா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து ஆலயத்தின் நடுவிலே, உமது கிருபையைச் சிந்தித்துக்கொண்ட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உமது நாமம் விளங்குகிறதுபோல உமது புகழ்ச்சியும் பூமியின் கடையாந்தரங்கள் பரியந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ளங்குகிறது; உமது வலதுகரம் நீதியால் நி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ுடைய நியாயத்தீர்ப்புகளினிமித்தம் சீயோன் பர்வதம் மகிழ்வதாக, யூதாவின் குமாரத்த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ூர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யோனைச் சுற்றி உலாவி அதின் கொத்தளங்களை எ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வரும் சந்ததிக்கு நீங்கள் விவரிப்பதற்காக, அதின் அலங்கத்தைக் கவனித்து, அதின் அரமன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ற்றுப்பா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 தேவன் என்றென்றைக்குமுள்ள சதாகாலங்களிலும் நம்முடைய தேவன்; மரணபரியந்தம் நம்மை நட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2026-11-02T19:16:43Z</dcterms:created>
  <dcterms:modified xsi:type="dcterms:W3CDTF">2026-11-02T19:16:43Z</dcterms:modified>
  <dc:title>சங்கீதம்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