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reat is the LORD, and greatly to be praised in the city of our God, in the mountain of his holi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reat is the LORD, and greatly to be praised in the city of our God, in the mountain of his holi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utiful for situation, the joy of the whole earth, is mount Zion, on the sides of the north, the city of the great K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utiful for situation, the joy of the whole earth, is mount Zion, on the sides of the north, the city of the great K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od is known in her palaces for a refug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, lo, the kings were assembled, they passed by togeth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aw it, and so they marvelled; they were troubled, and hasted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ear took hold upon them there, and pain, as of a woman in travai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break the ships of Tarshish with an east wi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we have heard, so have we seen in the city of the LORD of hosts, in the city of our God: God will establish it for ever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we have heard, so have we seen in the city of the LORD of hosts, in the city of our God: God will establish it for ever. Sela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have thought of your loving kindness, O God, in the midst of your templ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your name, O God, so is your praise unto the ends of the earth: your right hand is full of righteousne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your name, O God, so is your praise unto the ends of the earth: your right hand is full of righteousnes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mount Zion rejoice, let the daughters of Judah be glad, because of your judgment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mount Zion rejoice, let the daughters of Judah be glad, because of your judgment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alk about Zion, and go round about her: tell the towers thereof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k all of you well her bulwarks, consider her palaces; that all of you may tell it to the generation following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k all of you well her bulwarks, consider her palaces; that all of you may tell it to the generation follow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is God is our God for ever and ever: he will be our guide even unto dea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க்கப்படத்தக்க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ாராஜாவின் நக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ஸ்திரப்படுத்துவ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ுகிறது; உமது வலதுகரம் நீதிய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்றுப்ப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2026-09-17T05:41:18Z</dcterms:created>
  <dcterms:modified xsi:type="dcterms:W3CDTF">2026-09-17T05:41:18Z</dcterms:modified>
  <dc:title>சங்கீதம்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