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ப்பைவிட்டு நீங்கி, நன்மைசெய்து, சமாதானத்தைத் தேடி, அதைப் பின்தொடர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நன்மையைப் பின்பற்றுகிறவர்களானால், உங்களுக்குத் தீமைசெய்கிறவன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ிமித்தமாக நீங்கள் பாடுபட்டால் பாக்கியவான்களாயிருப்பீர்கள்; அவர்களுடைய பயமுறுத்தலுக்கு நீங்கள் பயப்படாமலும் கலங்காமலும் இ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ிமித்தமாக நீங்கள் பாடுபட்டால் பாக்கியவான்களாயிருப்பீர்கள்; அவர்களுடைய பயமுறுத்தலுக்கு நீங்கள் பயப்படாமலும் கலங்காமலும் இ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செய்து பாடநுபவிப்பதிலும், தேவனுக்குச் சித்தமனால், நன்மைசெய்து பாடநுபவிப்பதே மேன்மைய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செய்து பாடநுபவிப்பதிலும், தேவனுக்குச் சித்தமனால், நன்மைசெய்து பாடநுபவிப்பதே மேன்மைய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ஆவியிலே அவர் போய்க் காவலிலுள்ள ஆவிகளுக்குப் பிரசங்க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ரலோகத்திற்குப் போய், தேவனுடைய வலதுபாரிசத்தில் இருக்கிறார்; தேவதூதர்களும் அதிகாரங்களும் வல்லமைகளும் அவருக்குக் கீழ்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ரலோகத்திற்குப் போய், தேவனுடைய வலதுபாரிசத்தில் இருக்கிறார்; தேவதூதர்களும் அதிகாரங்களும் வல்லமைகளும் அவருக்குக் கீழ்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தனையின்றி, மனைவிகளின் நடக்கையினாலேயே ஆதாயப்படுத்திக்கொள்ளப்ப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யிரைப் பின்னி, பொன்னாபரணங்களை அணிந்து, உயர்ந்த வஸ்திரங்களை உடுத்திக்கொள்ளுதலாகிய புறம்பான அலங்கரிப்பு உங்களுக்கு அலங்காரமாயிராம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யிரைப் பின்னி, பொன்னாபரணங்களை அணிந்து, உயர்ந்த வஸ்திரங்களை உடுத்திக்கொள்ளுதலாகிய புறம்பான அலங்கரிப்பு உங்களுக்கு அலங்காரமாயிர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after this manner in the old time the holy women also, who trusted in God, ador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, being in subjection unto their own husband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Even as Sara obeyed Abraham, calling him lord: whose daughters all of you are, as long as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do well, and are not afraid with any amaze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kewise, all of you husbands, dwell with them according to knowledge, giving honour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fe, as unto the weaker vessel, and as being heirs together of the grace of life; that your pray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not hinde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nally, be all of you all of one mind, having compassion one of another, love as brethren,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itiful, be courteo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rendering evil for evil, or railing for railing: but contrariwise blessing; knowing that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you are thereunto called, that all of you should inherit a bless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e that will love life, and see good days, let him refrain his tongue from evil,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ps that they speak no guil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him shun evil, and do good; let him seek peace, and pursue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e eyes of the Lord are over the righteous, and his ears are open unto their prayers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ace of the Lord is against them that do ev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o is he that will harm you, if all of you be followers of that which is goo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and if all of you suffer for righteousness' sake, happy are all of you: and be not afrai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ir terror, neither be troubl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sanctify the Lord God in your hearts: and be ready always to give an answer to every m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asks you a reason of the hope that is in you with meekness and fea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aving a good conscience; that, whereas they speak evil of you, as of evildoers, they may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hamed that falsely accuse your good conversation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t is better, if the will of God be so, that all of you suffer for well doing, than for ev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Christ also has once suffered for sins, the just for the unjust, that he might bring us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, being put to death in the flesh, but quickened by the Spiri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y which also he went and preached unto the spirits in priso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ich sometime were disobedient, when once the longsuffering of God waited in the days of No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le the ark was a preparing, wherein few, that is, eight souls were saved by wa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like figure unto which even baptism does also now save us (not the putting away of the fil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flesh, but the answer of a good conscience toward God,) by the resurrection of Jesus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o is gone into heaven, and is on the right hand of God; angels and authorities and pow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ing made subject unto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ikewise, all of you wives, be in subjection to your own husbands; that, if any obey no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d, they also may without the word be won by the conversation of the wiv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ile they behold your chaste conversation coupled with fe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ose adorning let it not be that outward adorning of braiding the hair, and of wearing of gol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 of putting on of appare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it be the hidden man of the heart, in that which is not corruptible, even the ornamen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meek and quiet spirit, which is in the sight of God of great pri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Peter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2026-10-21T06:20:03Z</dcterms:created>
  <dcterms:modified xsi:type="dcterms:W3CDTF">2026-10-21T06:20:03Z</dcterms:modified>
  <dc:title>1 Peter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