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ഞാൻ കേൾക്കെ അവൻ അത്യുച്ചത്തിൽ വിളിച്ചു നഗരത്തിന്റെ സന്ദർശനങ്ങളെ അടുത്തു വരുമാറാക്ക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ും നാശകരമായ ആയുധം കയ്യിൽ എടുക്കട്ടെ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ആറു പുരുഷന്മാർ, ഓരോരുത്തനും വെണ്മഴു കയ്യിൽ എടുത്തുകൊണ്ടു വടക്കോട്ടുള്ള മേ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വാതിലിന്റെ വഴിയായി വന്നു; അവരുടെ നടുവിൽ ശണവസ്ത്രം ധരിച്ചു അരയിൽ എഴുത്തുകാരന്റെ മഷിക്കുപ്പിയ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ൻ ഉണ്ടായിരുന്നു; അവർ അകത്തു ചെന്നു താമ്രയാഗപീഠത്തിന്റെ അരിക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ലിന്റെ ദൈവത്തിന്റെ മഹത്വം, അതു ഇരുന്നിരുന്ന കെരൂബിന്മേൽനിന്നു ആലയത്തിന്റെ ഉമ്മരപ്പടി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ുന്നു; പിന്നെ അവൻ, ശണവസ്ത്രം ധരിച്ചു അരയിൽ എഴുത്തുകാരന്റെ മഷിക്കുപ്പിയുമായി നിന്ന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െ 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ോടു യഹോവ: നീ നഗരത്തിന്റെ നടുവിൽ, യെരൂശലേമിന്റെ നടുവിൽകൂടി ചെന്നു, അതിൽ നട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മ്ളേച്ഛതകളും നിമിത്തം നെടുവീർപ്പിട്ടു കരയുന്ന പുരുഷന്മാരുടെ നെറ്റികളിൽ ഒരു അടയാളം ഇടു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റ്റേവരോടു ഞാൻ കേൾക്കെ അവൻ: നിങ്ങൾ അവന്റെ പിന്നാലെ നഗരത്തിൽകൂടി ചെന്നു വെട്ടുവിൻ!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ിന്നു ആദരവു തോന്നരുതു; നിങ്ങൾ കരുണ കാണ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ൃദ്ധന്മാരെയും യൌവനക്കാരെയും കന്യകമാരെയും പൈതങ്ങളെയും സ്ത്രീകളെയും കൊന്നുകളവിൻ! എന്നാൽ അടയാള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െയും തൊടരുതു; എന്റെ വിശുദ്ധമന്ദിരത്തിൽ തന്നേ തുടങ്ങുവിൻ എന്നു കല്പിച്ചു; അങ്ങ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ന്റെ മുമ്പിൽ ഉണ്ടായിരുന്ന മൂപ്പന്മാരുടെ ഇടയിൽ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അവരോടു: നിങ്ങൾ ആലയത്തെ അശുദ്ധമാക്കി, പ്രാകാരങ്ങളെ നിഹതന്മാരെക്കൊണ്ടു നിറെപ്പിൻ; പുറപ്പെടു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കല്പിച്ചു. അങ്ങനെ അവർ പുറപ്പെട്ടു, നഗരത്തിൽ സംഹാരം ന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െ കൊന്നുകളഞ്ഞശേഷം ഞാൻ മാത്രം ശേഷിച്ചു; ഞാൻ കവിണ്ണുവീണു; അയ്യോ, യഹോവയായ കർത്താ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്മേൽ നിന്റെ ക്രോധം പകരുന്നതിനാൽ യിസ്രായേലിൽ ശേഷിപ്പുള്ളവരെ ഒക്കെയും സംഹരിക്കുമോ?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്നു അവൻ എന്നോടു: യിസ്രായേൽഗൃഹത്തിന്റെയും യെഹൂദാഗൃഹത്തിന്റെയും അകൃത്യം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ുതായിരിക്കുന്നു; ദേശം രക്തപാതകംകൊണ്ടും നഗരം അന്യായംകൊണ്ടും നിറഞ്ഞിരിക്കുന്നു; യഹോവ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യിരിക്കുന്നു; യഹോവ കാണുന്നില്ല എന്നു അവർ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നോ എന്റെ കണ്ണിന്നു ആദരവു തോന്നാതെയും ഞാൻ കരുണ കാണിക്കാതെയും അവരുടെ നടപ്പിന്ന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തലമേൽ പകരം കൊടുക്ക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ണവസ്ത്രം ധരിച്ചു അരയിൽ മഷിക്കുപ്പിയുമായുള്ള പുരുഷൻ: എന്നോടു കല്പിച്ചതുപോല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 എന്നു വസ്തുത ബോ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2026-10-21T09:39:24Z</dcterms:created>
  <dcterms:modified xsi:type="dcterms:W3CDTF">2026-10-21T09:39:24Z</dcterms:modified>
  <dc:title>യെഹെസ്കേൽ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