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88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ியாயம் தீர்ப்போராக என்னண்ட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ாமல், சாந்தம் தயை கிரு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றைந்த மீட்பராக சேர்ந்திட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பாவி நேசரே, என்னோடிர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நீர் கூடநின்று அருள் புரிய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சாசின் கண்ணிக்கு நான் தப்ப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ுணை நீர், என் தஞ்சமாயிர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க்கட்டில் எல்லாம் நீர் என்னோடிர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நீர் ஆசீர்வதித்தால் கண்ணீர் விட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என்னோடிருந்தால் அஞ்சிட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னோடிரும், மா நேச கர்த்தர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வே, எங்கே உன் கூரும் ஜெயமும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உம்மால் வெல்ல நீர் என்னோடிர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நான் சாகும் அந்தகார நேர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சிலுவையைக் காட்டும்; சாக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 ஜோதி வீசி இருள் நீக்கிட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நாள் சாங்காலிலும் என்னோடிர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ளிச்சம் மங்கி இருட்டாயிற்ற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்றோர் சகாயம் அற்றபோதில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ங்கா ஒத்தாசை நீர், என்னோடிர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ீர்மேல் குமிழிபோல் என் ஆயுச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்மையின் இன்ப வாழ்வும் நீங்கிட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 கண்ட யாவும் மாறி வாடிட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ாத கர்த்தர் நீர், என்னோடிர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2026-07-31T18:29:19Z</dcterms:created>
  <dcterms:modified xsi:type="dcterms:W3CDTF">2026-07-31T18:29:19Z</dcterms:modified>
  <dc:title>துதிப் பாடல்கள் : 943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