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ைவிடா நன்றி உமக்குத்தானே
இணையில்லா தேவன் உமக்குத்தானே –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 நடந்தாலும் நன்றி ஐயா
யார் கைவிட்டாலும்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டி வந்தீரே நன்றி ஐயா
தெரிந்துக் கொண்டீர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ிம்மதி தந்தீரே நன்றி ஐயா
நிரந்தரம் ஆனீர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னைக் கண்டீரே நன்றி ஐயா
கண்ணீர் துடைத்தீர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ீதி தேவனே நன்றி ஐயா
வெற்றி வேந்தனே நன்றி ஐயா –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நாதி தேவனே நன்றி ஐயா
அரசாளும் தெய்வமே நன்றி ஐயா -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நித்திய இராஜாவே நன்றி ஐயா
சத்திய தீபமே நன்றி ஐயா - (2)
நன்றி நன்றி --- இடைவிட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2026-07-25T10:22:52Z</dcterms:created>
  <dcterms:modified xsi:type="dcterms:W3CDTF">2026-07-25T10:22:52Z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