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 நன்றி உமக்குத்தானே
இணையில்லா தேவன் உமக்குத்தானே –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நடந்தாலும் நன்றி ஐயா
யார் கைவிட்டாலும்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டி வந்தீரே நன்றி ஐயா
தெரிந்துக் கொண்ட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ம்மதி தந்தீரே நன்றி ஐயா
நிரந்தரம் ஆன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ண்டீரே நன்றி ஐயா
கண்ணீர் துடைத்த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தி தேவனே நன்றி ஐயா
வெற்றி வேந்தன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நாதி தேவனே நன்றி ஐயா
அரசாளும் தெய்வமே நன்றி ஐயா -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இராஜாவே நன்றி ஐயா
சத்திய தீபமே நன்றி ஐயா -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2026-09-08T19:31:48Z</dcterms:created>
  <dcterms:modified xsi:type="dcterms:W3CDTF">2026-09-08T19:31:48Z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