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hear you in the day of trouble; the name of the God of Jacob defend you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hear you in the day of trouble; the name of the God of Jacob defend you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end you help from the sanctuary, and strengthen you out of Zion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member all your offerings, and accept your burnt sacrifice;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member all your offerings, and accept your burnt sacrifice;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rant you according to yours own heart, and fulfill all your counse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e will rejoice in your salvation, and in the name of our God we will set up our banners: the LORD fulfill all your petition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e will rejoice in your salvation, and in the name of our God we will set up our banners: the LORD fulfill all your petitio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know I that the LORD saves his anointed; he will hear him from his holy heaven with the saving strength of his right han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know I that the LORD saves his anointed; he will hear him from his holy heaven with the saving strength of his right ha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know I that the LORD saves his anointed; he will hear him from his holy heaven with the saving strength of his right ha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me trust in chariots, and some in horses: but we will remember the name of the LORD our G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me trust in chariots, and some in horses: but we will remember the name of the LORD our Go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re brought down and fallen: but we are risen, and stand uprigh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ave, LORD: let the king hear us when we cal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த்துநாளிலே கர்த்தர் உமது ஜெபத்தைக் கேட்பாராக; யாக்கோபின் தேவனுடைய நாமம் உமக்கு உயர்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க்கலம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ரிசுத்த ஸ்தலத்திலிருந்து உமக்கு ஒத்தாசையனுப்பி சீயோனிலிருந்து உம்மை ஆதரி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செலுத்தும் காணிக்கைகளையெல்லாம் அவர் நினைத்து, உமது சர்வாங்க தகனபலியைப் பிரிய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ுக்கொள்வாராக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து மனவிருப்பத்தின்படி உமக்குத் தந்தருளி, உமது ஆலோசனைகளையெல்லாம் நிறைவேற்றுவ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ுதல்களையெல்லாம் கர்த்தர் நிறைவேற்றுவ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 இரட்சிப்பின் வல்லமைகளைக் காண்பித்து, தமது பரிசுத்த வானத்திலிருந்து அவருடைய ஜெப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கிய கர்த்தருடைய நாமத்தைக்குறித்தே மேன்மைபாராட்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றிந்து விழுந்தார்கள்; நாங்களோ எழுந்து நிமிர்ந்து நிற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இரட்சியும்; நாங்கள் கூப்பிடுகிற நாளிலே ராஜா எங்களுக்குச் செவிகொடு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2026-09-17T05:42:45Z</dcterms:created>
  <dcterms:modified xsi:type="dcterms:W3CDTF">2026-09-17T05:42:45Z</dcterms:modified>
  <dc:title>சங்கீதம்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